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377" r:id="rId2"/>
    <p:sldId id="360" r:id="rId3"/>
    <p:sldId id="361" r:id="rId4"/>
    <p:sldId id="362" r:id="rId5"/>
    <p:sldId id="363" r:id="rId6"/>
    <p:sldId id="364" r:id="rId7"/>
    <p:sldId id="365" r:id="rId8"/>
    <p:sldId id="366" r:id="rId9"/>
    <p:sldId id="367" r:id="rId10"/>
    <p:sldId id="373" r:id="rId11"/>
    <p:sldId id="369" r:id="rId12"/>
    <p:sldId id="370" r:id="rId13"/>
    <p:sldId id="376" r:id="rId14"/>
    <p:sldId id="371" r:id="rId15"/>
    <p:sldId id="347" r:id="rId16"/>
    <p:sldId id="344" r:id="rId17"/>
    <p:sldId id="372" r:id="rId18"/>
  </p:sldIdLst>
  <p:sldSz cx="9144000" cy="5143500" type="screen16x9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82C7F"/>
    <a:srgbClr val="0A0A7C"/>
    <a:srgbClr val="31859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howGuides="1">
      <p:cViewPr varScale="1">
        <p:scale>
          <a:sx n="139" d="100"/>
          <a:sy n="139" d="100"/>
        </p:scale>
        <p:origin x="198" y="12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6D96C38-5CC6-4E5F-B480-43626F6B2B19}" type="datetimeFigureOut">
              <a:rPr lang="ru-RU" smtClean="0"/>
              <a:t>06.05.2025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DA689E-BF25-459B-AC17-D0F562D79EC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361376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1DA689E-BF25-459B-AC17-D0F562D79EC2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714147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55B961-173D-41C4-A722-0B2AA6CD2F7B}" type="datetimeFigureOut">
              <a:rPr lang="ru-RU" smtClean="0"/>
              <a:t>06.05.2025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7B507-5EED-4391-96FE-716FC489D02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23531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55B961-173D-41C4-A722-0B2AA6CD2F7B}" type="datetimeFigureOut">
              <a:rPr lang="ru-RU" smtClean="0"/>
              <a:t>06.05.2025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7B507-5EED-4391-96FE-716FC489D02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654963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55B961-173D-41C4-A722-0B2AA6CD2F7B}" type="datetimeFigureOut">
              <a:rPr lang="ru-RU" smtClean="0"/>
              <a:t>06.05.2025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7B507-5EED-4391-96FE-716FC489D02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729781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55B961-173D-41C4-A722-0B2AA6CD2F7B}" type="datetimeFigureOut">
              <a:rPr lang="ru-RU" smtClean="0"/>
              <a:t>06.05.2025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7B507-5EED-4391-96FE-716FC489D02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665710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55B961-173D-41C4-A722-0B2AA6CD2F7B}" type="datetimeFigureOut">
              <a:rPr lang="ru-RU" smtClean="0"/>
              <a:t>06.05.2025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7B507-5EED-4391-96FE-716FC489D02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283472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55B961-173D-41C4-A722-0B2AA6CD2F7B}" type="datetimeFigureOut">
              <a:rPr lang="ru-RU" smtClean="0"/>
              <a:t>06.05.2025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7B507-5EED-4391-96FE-716FC489D02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461705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55B961-173D-41C4-A722-0B2AA6CD2F7B}" type="datetimeFigureOut">
              <a:rPr lang="ru-RU" smtClean="0"/>
              <a:t>06.05.2025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7B507-5EED-4391-96FE-716FC489D02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997569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55B961-173D-41C4-A722-0B2AA6CD2F7B}" type="datetimeFigureOut">
              <a:rPr lang="ru-RU" smtClean="0"/>
              <a:t>06.05.2025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7B507-5EED-4391-96FE-716FC489D02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484946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55B961-173D-41C4-A722-0B2AA6CD2F7B}" type="datetimeFigureOut">
              <a:rPr lang="ru-RU" smtClean="0"/>
              <a:t>06.05.2025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7B507-5EED-4391-96FE-716FC489D02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482571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55B961-173D-41C4-A722-0B2AA6CD2F7B}" type="datetimeFigureOut">
              <a:rPr lang="ru-RU" smtClean="0"/>
              <a:t>06.05.2025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7B507-5EED-4391-96FE-716FC489D02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849768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55B961-173D-41C4-A722-0B2AA6CD2F7B}" type="datetimeFigureOut">
              <a:rPr lang="ru-RU" smtClean="0"/>
              <a:t>06.05.2025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7B507-5EED-4391-96FE-716FC489D02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095643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55B961-173D-41C4-A722-0B2AA6CD2F7B}" type="datetimeFigureOut">
              <a:rPr lang="ru-RU" smtClean="0"/>
              <a:t>06.05.2025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27B507-5EED-4391-96FE-716FC489D02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905602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9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41" name="Picture 25" descr="D:\Академия управления\2025\ЗДОРОВАЯ НАЦИЯ\info_map_2_1x.jpg.jp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374" r="13136"/>
          <a:stretch/>
        </p:blipFill>
        <p:spPr bwMode="auto">
          <a:xfrm>
            <a:off x="-61052" y="-2"/>
            <a:ext cx="4128995" cy="51461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3" descr="D:\Академия управления\фото1\фон.jpg"/>
          <p:cNvPicPr>
            <a:picLocks noChangeAspect="1" noChangeArrowheads="1"/>
          </p:cNvPicPr>
          <p:nvPr/>
        </p:nvPicPr>
        <p:blipFill rotWithShape="1"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 rot="10800000">
            <a:off x="5422361" y="-1"/>
            <a:ext cx="3721639" cy="51435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0" name="Прямоугольник 29"/>
          <p:cNvSpPr/>
          <p:nvPr/>
        </p:nvSpPr>
        <p:spPr>
          <a:xfrm>
            <a:off x="3491880" y="630458"/>
            <a:ext cx="5245364" cy="2229324"/>
          </a:xfrm>
          <a:prstGeom prst="rect">
            <a:avLst/>
          </a:prstGeom>
          <a:solidFill>
            <a:srgbClr val="182C7F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4216607" y="937206"/>
            <a:ext cx="4412166" cy="16158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3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ea typeface="+mn-ea"/>
                <a:cs typeface="+mn-cs"/>
              </a:rPr>
              <a:t>ЗДОРОВАЯ НАЦИЯ </a:t>
            </a:r>
            <a:br>
              <a:rPr kumimoji="0" lang="ru-RU" sz="33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ea typeface="+mn-ea"/>
                <a:cs typeface="+mn-cs"/>
              </a:rPr>
            </a:br>
            <a:r>
              <a:rPr kumimoji="0" lang="ru-RU" sz="33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ea typeface="+mn-ea"/>
                <a:cs typeface="+mn-cs"/>
              </a:rPr>
              <a:t>КАК ОСНОВА РАЗВИТИЯ БЕЛАРУСИ</a:t>
            </a:r>
            <a:endParaRPr kumimoji="0" lang="ru-RU" sz="33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3707904" y="884226"/>
            <a:ext cx="180020" cy="175953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4" name="Прямоугольник 33"/>
          <p:cNvSpPr/>
          <p:nvPr/>
        </p:nvSpPr>
        <p:spPr>
          <a:xfrm rot="5400000">
            <a:off x="306723" y="4211245"/>
            <a:ext cx="180020" cy="915566"/>
          </a:xfrm>
          <a:prstGeom prst="rect">
            <a:avLst/>
          </a:prstGeom>
          <a:solidFill>
            <a:srgbClr val="182C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7" name="Прямоугольник 36"/>
          <p:cNvSpPr/>
          <p:nvPr/>
        </p:nvSpPr>
        <p:spPr>
          <a:xfrm>
            <a:off x="3959932" y="4191929"/>
            <a:ext cx="108011" cy="954199"/>
          </a:xfrm>
          <a:prstGeom prst="rect">
            <a:avLst/>
          </a:prstGeom>
          <a:solidFill>
            <a:srgbClr val="182C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4175956" y="2931790"/>
            <a:ext cx="4500500" cy="11541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3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Единый день </a:t>
            </a:r>
            <a:br>
              <a:rPr kumimoji="0" lang="ru-RU" sz="23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</a:br>
            <a:r>
              <a:rPr kumimoji="0" lang="ru-RU" sz="23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информирования населения </a:t>
            </a:r>
            <a:r>
              <a:rPr kumimoji="0" lang="ru-RU" sz="2300" b="1" i="0" u="none" strike="noStrike" kern="1200" cap="none" spc="0" normalizeH="0" baseline="0" noProof="0" dirty="0">
                <a:ln>
                  <a:noFill/>
                </a:ln>
                <a:solidFill>
                  <a:srgbClr val="1F497D">
                    <a:lumMod val="75000"/>
                  </a:srgb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/>
            </a:r>
            <a:br>
              <a:rPr kumimoji="0" lang="ru-RU" sz="2300" b="1" i="0" u="none" strike="noStrike" kern="1200" cap="none" spc="0" normalizeH="0" baseline="0" noProof="0" dirty="0">
                <a:ln>
                  <a:noFill/>
                </a:ln>
                <a:solidFill>
                  <a:srgbClr val="1F497D">
                    <a:lumMod val="75000"/>
                  </a:srgb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</a:br>
            <a:endParaRPr kumimoji="0" lang="ru-RU" sz="2300" b="0" i="0" u="none" strike="noStrike" kern="1200" cap="none" spc="0" normalizeH="0" baseline="0" noProof="0" dirty="0">
              <a:ln>
                <a:noFill/>
              </a:ln>
              <a:solidFill>
                <a:srgbClr val="1F497D">
                  <a:lumMod val="75000"/>
                </a:srgb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6627934" y="4484362"/>
            <a:ext cx="127708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май </a:t>
            </a:r>
            <a:r>
              <a: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2025 г.</a:t>
            </a:r>
          </a:p>
        </p:txBody>
      </p:sp>
      <p:sp>
        <p:nvSpPr>
          <p:cNvPr id="4" name="AutoShape 2" descr="https://ideogram.ai/assets/image/lossless/response/t0-kKT0YSdCJUytyDw5V7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AutoShape 4" descr="https://ideogram.ai/assets/image/lossless/response/t0-kKT0YSdCJUytyDw5V7g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AutoShape 6" descr="https://ideogram.ai/assets/image/lossless/response/t0-kKT0YSdCJUytyDw5V7g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AutoShape 8" descr="https://ideogram.ai/assets/image/lossless/response/t0-kKT0YSdCJUytyDw5V7g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AutoShape 4" descr="Бежим вместе! Минский полумарафон 2023 года пройдёт 10 сентября"/>
          <p:cNvSpPr>
            <a:spLocks noChangeAspect="1" noChangeArrowheads="1"/>
          </p:cNvSpPr>
          <p:nvPr/>
        </p:nvSpPr>
        <p:spPr bwMode="auto">
          <a:xfrm>
            <a:off x="765175" y="4651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9" name="AutoShape 6" descr="https://obzoor.by/wp-content/webp-express/webp-images/uploads/2023/08/info_map_2_1x.jpg.webp"/>
          <p:cNvSpPr>
            <a:spLocks noChangeAspect="1" noChangeArrowheads="1"/>
          </p:cNvSpPr>
          <p:nvPr/>
        </p:nvSpPr>
        <p:spPr bwMode="auto">
          <a:xfrm>
            <a:off x="917575" y="6175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" name="AutoShape 8" descr="https://obzoor.by/wp-content/webp-express/webp-images/uploads/2023/08/info_map_2_1x.jpg.webp"/>
          <p:cNvSpPr>
            <a:spLocks noChangeAspect="1" noChangeArrowheads="1"/>
          </p:cNvSpPr>
          <p:nvPr/>
        </p:nvSpPr>
        <p:spPr bwMode="auto">
          <a:xfrm>
            <a:off x="1069975" y="769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1" name="AutoShape 10" descr="https://obzoor.by/wp-content/webp-express/webp-images/uploads/2023/08/info_map_2_1x.jpg.webp"/>
          <p:cNvSpPr>
            <a:spLocks noChangeAspect="1" noChangeArrowheads="1"/>
          </p:cNvSpPr>
          <p:nvPr/>
        </p:nvSpPr>
        <p:spPr bwMode="auto">
          <a:xfrm>
            <a:off x="1222375" y="922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3" name="AutoShape 12" descr="https://obzoor.by/wp-content/webp-express/webp-images/uploads/2023/08/info_map_2_1x.jpg.webp"/>
          <p:cNvSpPr>
            <a:spLocks noChangeAspect="1" noChangeArrowheads="1"/>
          </p:cNvSpPr>
          <p:nvPr/>
        </p:nvSpPr>
        <p:spPr bwMode="auto">
          <a:xfrm>
            <a:off x="1374775" y="1074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4" name="AutoShape 14" descr="https://obzoor.by/wp-content/webp-express/webp-images/uploads/2023/08/info_map_2_1x.jpg.webp"/>
          <p:cNvSpPr>
            <a:spLocks noChangeAspect="1" noChangeArrowheads="1"/>
          </p:cNvSpPr>
          <p:nvPr/>
        </p:nvSpPr>
        <p:spPr bwMode="auto">
          <a:xfrm>
            <a:off x="1527175" y="12271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5" name="AutoShape 16" descr="https://obzoor.by/wp-content/webp-express/webp-images/uploads/2023/08/info_map_2_1x.jpg.webp"/>
          <p:cNvSpPr>
            <a:spLocks noChangeAspect="1" noChangeArrowheads="1"/>
          </p:cNvSpPr>
          <p:nvPr/>
        </p:nvSpPr>
        <p:spPr bwMode="auto">
          <a:xfrm>
            <a:off x="1679575" y="13795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6" name="AutoShape 18" descr="https://obzoor.by/wp-content/webp-express/webp-images/uploads/2023/08/info_map_2_1x.jpg.webp"/>
          <p:cNvSpPr>
            <a:spLocks noChangeAspect="1" noChangeArrowheads="1"/>
          </p:cNvSpPr>
          <p:nvPr/>
        </p:nvSpPr>
        <p:spPr bwMode="auto">
          <a:xfrm>
            <a:off x="1831975" y="1531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7" name="AutoShape 20" descr="https://obzoor.by/wp-content/webp-express/webp-images/uploads/2023/08/info_map_2_1x.jpg.webp"/>
          <p:cNvSpPr>
            <a:spLocks noChangeAspect="1" noChangeArrowheads="1"/>
          </p:cNvSpPr>
          <p:nvPr/>
        </p:nvSpPr>
        <p:spPr bwMode="auto">
          <a:xfrm>
            <a:off x="1984375" y="1684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8" name="AutoShape 22" descr="https://obzoor.by/wp-content/webp-express/webp-images/uploads/2023/08/info_map_2_1x.jpg.webp"/>
          <p:cNvSpPr>
            <a:spLocks noChangeAspect="1" noChangeArrowheads="1"/>
          </p:cNvSpPr>
          <p:nvPr/>
        </p:nvSpPr>
        <p:spPr bwMode="auto">
          <a:xfrm>
            <a:off x="2136775" y="1836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9" name="AutoShape 24" descr="https://obzoor.by/wp-content/webp-express/webp-images/uploads/2023/08/info_map_2_1x.jpg.webp"/>
          <p:cNvSpPr>
            <a:spLocks noChangeAspect="1" noChangeArrowheads="1"/>
          </p:cNvSpPr>
          <p:nvPr/>
        </p:nvSpPr>
        <p:spPr bwMode="auto">
          <a:xfrm>
            <a:off x="2289175" y="19891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098838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0" y="9633"/>
            <a:ext cx="9144000" cy="5143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611560" y="411510"/>
            <a:ext cx="4415801" cy="4387885"/>
          </a:xfrm>
          <a:prstGeom prst="rect">
            <a:avLst/>
          </a:prstGeom>
          <a:solidFill>
            <a:srgbClr val="182C7F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73108" y="658765"/>
            <a:ext cx="3886924" cy="22775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ОБЩЕРЕСПУБЛИКАНСКАЯ АКЦИЯ «ДАЙ ЛЕСУ НОВАЕ ЖЫЦЦЁ»</a:t>
            </a:r>
            <a:r>
              <a:rPr kumimoji="0" lang="ru-RU" sz="2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, </a:t>
            </a:r>
            <a:br>
              <a:rPr kumimoji="0" lang="ru-RU" sz="2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</a:br>
            <a:r>
              <a:rPr kumimoji="0" lang="ru-RU" sz="17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начало </a:t>
            </a:r>
            <a:r>
              <a:rPr kumimoji="0" lang="ru-RU" sz="17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которой было положено в 2024 году Президентом Республики Беларусь </a:t>
            </a:r>
            <a:r>
              <a:rPr kumimoji="0" lang="ru-RU" sz="17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А.Г.Лукашенко</a:t>
            </a:r>
            <a:r>
              <a:rPr kumimoji="0" lang="ru-RU" sz="17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, уже второй год объединяет всех неравнодушных граждан, помогающих лесхозам восстановить белорусские </a:t>
            </a:r>
            <a:r>
              <a:rPr kumimoji="0" lang="ru-RU" sz="17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леса</a:t>
            </a:r>
            <a:endParaRPr kumimoji="0" lang="ru-RU" sz="17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Прямоугольник 7"/>
          <p:cNvSpPr/>
          <p:nvPr/>
        </p:nvSpPr>
        <p:spPr>
          <a:xfrm rot="5400000">
            <a:off x="8558097" y="25813"/>
            <a:ext cx="200206" cy="971600"/>
          </a:xfrm>
          <a:prstGeom prst="rect">
            <a:avLst/>
          </a:prstGeom>
          <a:solidFill>
            <a:srgbClr val="182C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150221" y="3291830"/>
            <a:ext cx="388692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В 2025 году</a:t>
            </a: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восстановлено </a:t>
            </a:r>
            <a:r>
              <a:rPr kumimoji="0" lang="ru-RU" sz="18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более</a:t>
            </a:r>
            <a:r>
              <a: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 </a:t>
            </a:r>
            <a:r>
              <a:rPr kumimoji="0" lang="ru-RU" sz="1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24 </a:t>
            </a:r>
            <a:r>
              <a:rPr kumimoji="0" lang="ru-RU" sz="18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тыс. га</a:t>
            </a:r>
            <a:r>
              <a:rPr kumimoji="0" lang="ru-RU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/>
            </a:r>
            <a:br>
              <a:rPr kumimoji="0" lang="ru-RU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</a:br>
            <a:r>
              <a:rPr kumimoji="0" lang="ru-RU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лесных </a:t>
            </a:r>
            <a:r>
              <a: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насаждений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высажено</a:t>
            </a:r>
            <a:r>
              <a: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 </a:t>
            </a:r>
            <a:r>
              <a:rPr kumimoji="0" lang="ru-RU" sz="18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около 40 </a:t>
            </a:r>
            <a:r>
              <a:rPr kumimoji="0" lang="ru-RU" sz="1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млн</a:t>
            </a:r>
            <a:r>
              <a: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 саженцев</a:t>
            </a:r>
          </a:p>
        </p:txBody>
      </p:sp>
      <p:sp>
        <p:nvSpPr>
          <p:cNvPr id="14" name="Прямоугольник 13"/>
          <p:cNvSpPr/>
          <p:nvPr/>
        </p:nvSpPr>
        <p:spPr>
          <a:xfrm>
            <a:off x="1043608" y="3723878"/>
            <a:ext cx="144016" cy="14401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   </a:t>
            </a: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1043608" y="4229569"/>
            <a:ext cx="144016" cy="14401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   </a:t>
            </a: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1043608" y="3705001"/>
            <a:ext cx="144016" cy="14401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   </a:t>
            </a: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cxnSp>
        <p:nvCxnSpPr>
          <p:cNvPr id="3" name="Прямая соединительная линия 2"/>
          <p:cNvCxnSpPr/>
          <p:nvPr/>
        </p:nvCxnSpPr>
        <p:spPr>
          <a:xfrm>
            <a:off x="973108" y="3147814"/>
            <a:ext cx="3742908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Прямоугольник 3"/>
          <p:cNvSpPr/>
          <p:nvPr/>
        </p:nvSpPr>
        <p:spPr>
          <a:xfrm>
            <a:off x="5220072" y="3579862"/>
            <a:ext cx="3779912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500" b="0" i="1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ea typeface="+mn-ea"/>
                <a:cs typeface="+mn-cs"/>
              </a:rPr>
              <a:t>В текущем году мероприятие проходило под эгидой Года благоустройства и </a:t>
            </a:r>
            <a:r>
              <a:rPr kumimoji="0" lang="ru-RU" sz="1500" b="0" i="1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ea typeface="+mn-ea"/>
                <a:cs typeface="+mn-cs"/>
              </a:rPr>
              <a:t/>
            </a:r>
            <a:br>
              <a:rPr kumimoji="0" lang="ru-RU" sz="1500" b="0" i="1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ea typeface="+mn-ea"/>
                <a:cs typeface="+mn-cs"/>
              </a:rPr>
            </a:br>
            <a:r>
              <a:rPr kumimoji="0" lang="ru-RU" sz="1500" b="0" i="1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ea typeface="+mn-ea"/>
                <a:cs typeface="+mn-cs"/>
              </a:rPr>
              <a:t>80-летия </a:t>
            </a:r>
            <a:r>
              <a:rPr kumimoji="0" lang="ru-RU" sz="1500" b="0" i="1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ea typeface="+mn-ea"/>
                <a:cs typeface="+mn-cs"/>
              </a:rPr>
              <a:t>Победы советского народа </a:t>
            </a:r>
            <a:r>
              <a:rPr kumimoji="0" lang="ru-RU" sz="1500" b="0" i="1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ea typeface="+mn-ea"/>
                <a:cs typeface="+mn-cs"/>
              </a:rPr>
              <a:t/>
            </a:r>
            <a:br>
              <a:rPr kumimoji="0" lang="ru-RU" sz="1500" b="0" i="1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ea typeface="+mn-ea"/>
                <a:cs typeface="+mn-cs"/>
              </a:rPr>
            </a:br>
            <a:r>
              <a:rPr kumimoji="0" lang="ru-RU" sz="1500" b="0" i="1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ea typeface="+mn-ea"/>
                <a:cs typeface="+mn-cs"/>
              </a:rPr>
              <a:t>в </a:t>
            </a:r>
            <a:r>
              <a:rPr kumimoji="0" lang="ru-RU" sz="1500" b="0" i="1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ea typeface="+mn-ea"/>
                <a:cs typeface="+mn-cs"/>
              </a:rPr>
              <a:t>Великой Отечественной войне</a:t>
            </a:r>
            <a:endParaRPr kumimoji="0" lang="ru-RU" sz="15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593239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0" y="9633"/>
            <a:ext cx="9144000" cy="5143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Прямоугольник 7"/>
          <p:cNvSpPr/>
          <p:nvPr/>
        </p:nvSpPr>
        <p:spPr>
          <a:xfrm rot="10800000">
            <a:off x="245058" y="4803998"/>
            <a:ext cx="200206" cy="349135"/>
          </a:xfrm>
          <a:prstGeom prst="rect">
            <a:avLst/>
          </a:prstGeom>
          <a:solidFill>
            <a:srgbClr val="182C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Прямоугольник 18"/>
          <p:cNvSpPr/>
          <p:nvPr/>
        </p:nvSpPr>
        <p:spPr>
          <a:xfrm rot="5400000">
            <a:off x="8613731" y="2251319"/>
            <a:ext cx="200206" cy="860334"/>
          </a:xfrm>
          <a:prstGeom prst="rect">
            <a:avLst/>
          </a:prstGeom>
          <a:solidFill>
            <a:srgbClr val="182C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TextBox 6"/>
          <p:cNvSpPr txBox="1"/>
          <p:nvPr/>
        </p:nvSpPr>
        <p:spPr>
          <a:xfrm>
            <a:off x="596681" y="339502"/>
            <a:ext cx="8547320" cy="13747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500"/>
              </a:lnSpc>
            </a:pPr>
            <a:r>
              <a:rPr lang="ru-RU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 МИРОВОМ РЕЙТИНГЕ ПО ИНДЕКСУ ЭКОЛОГИЧЕСКОЙ ЭФФЕКТИВНОСТИ </a:t>
            </a:r>
            <a:br>
              <a:rPr lang="ru-RU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(EPI, ENVIRONMENTAL PERFORMANCE INDEX) </a:t>
            </a:r>
            <a:br>
              <a:rPr lang="ru-RU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2200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Беларусь поднялась на </a:t>
            </a:r>
            <a:r>
              <a:rPr lang="ru-RU" sz="22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32-е</a:t>
            </a:r>
            <a:r>
              <a:rPr lang="ru-RU" sz="2200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место из </a:t>
            </a:r>
            <a:r>
              <a:rPr lang="ru-RU" sz="22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180</a:t>
            </a:r>
            <a:r>
              <a:rPr lang="ru-RU" sz="2200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стран мира (2024 год)</a:t>
            </a:r>
            <a:endParaRPr lang="ru-RU" sz="2200" i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8534170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-19844" y="-164554"/>
            <a:ext cx="9144000" cy="53080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5292080" y="0"/>
            <a:ext cx="3853860" cy="5159474"/>
          </a:xfrm>
          <a:prstGeom prst="rect">
            <a:avLst/>
          </a:prstGeom>
          <a:solidFill>
            <a:srgbClr val="182C7F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Прямоугольник 8"/>
          <p:cNvSpPr/>
          <p:nvPr/>
        </p:nvSpPr>
        <p:spPr>
          <a:xfrm rot="5400000">
            <a:off x="347929" y="4292209"/>
            <a:ext cx="180020" cy="915566"/>
          </a:xfrm>
          <a:prstGeom prst="rect">
            <a:avLst/>
          </a:prstGeom>
          <a:solidFill>
            <a:srgbClr val="182C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971600" y="0"/>
            <a:ext cx="346722" cy="699542"/>
          </a:xfrm>
          <a:prstGeom prst="rect">
            <a:avLst/>
          </a:prstGeom>
          <a:solidFill>
            <a:srgbClr val="182C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рямоугольник 12"/>
          <p:cNvSpPr/>
          <p:nvPr/>
        </p:nvSpPr>
        <p:spPr>
          <a:xfrm>
            <a:off x="5768840" y="339502"/>
            <a:ext cx="3159943" cy="44319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5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ВОДНЫЕ РЕСУРСЫ БЕЛАРУСИ</a:t>
            </a:r>
          </a:p>
          <a:p>
            <a:r>
              <a:rPr lang="ru-RU" sz="1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u-RU" sz="1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Насчитывается свыше 20 тыс. водотоков и 10 тыс. озер</a:t>
            </a:r>
            <a:r>
              <a:rPr lang="ru-RU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</a:t>
            </a:r>
            <a:br>
              <a:rPr lang="ru-RU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6 </a:t>
            </a:r>
            <a:r>
              <a:rPr lang="ru-RU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тыс. </a:t>
            </a:r>
            <a:r>
              <a:rPr lang="ru-RU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прудов</a:t>
            </a:r>
            <a:br>
              <a:rPr lang="ru-RU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 </a:t>
            </a:r>
            <a:r>
              <a:rPr lang="ru-RU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87 </a:t>
            </a:r>
            <a:r>
              <a:rPr lang="ru-RU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водохранилищ</a:t>
            </a:r>
            <a:r>
              <a:rPr lang="ru-RU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</a:t>
            </a:r>
            <a:endParaRPr lang="ru-RU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ru-RU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Общая </a:t>
            </a:r>
            <a:r>
              <a:rPr lang="ru-RU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площадь водных объектов – 4,6 тыс. км² (2,2% территории). Запасы воды – 61,2 млрд м³ (подземные – 2,3 млрд м³, поверхностные – 58,9 млрд м³</a:t>
            </a:r>
            <a:r>
              <a:rPr lang="ru-RU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).</a:t>
            </a:r>
            <a:br>
              <a:rPr lang="ru-RU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Используется незначительная их часть</a:t>
            </a:r>
            <a:r>
              <a:rPr lang="ru-RU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251520" y="3984596"/>
            <a:ext cx="503412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i="1" dirty="0" smtClean="0"/>
              <a:t>соответствует </a:t>
            </a:r>
            <a:r>
              <a:rPr lang="ru-RU" i="1" dirty="0"/>
              <a:t>среднеевропейскому </a:t>
            </a:r>
            <a:r>
              <a:rPr lang="ru-RU" i="1" dirty="0" smtClean="0"/>
              <a:t>уровню</a:t>
            </a:r>
            <a:endParaRPr lang="ru-RU" i="1" dirty="0"/>
          </a:p>
        </p:txBody>
      </p:sp>
    </p:spTree>
    <p:extLst>
      <p:ext uri="{BB962C8B-B14F-4D97-AF65-F5344CB8AC3E}">
        <p14:creationId xmlns:p14="http://schemas.microsoft.com/office/powerpoint/2010/main" val="29064531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-1" y="0"/>
            <a:ext cx="9144000" cy="5143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1115616" y="829822"/>
            <a:ext cx="7078258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500" b="1" i="1" u="none" strike="noStrike" kern="1200" cap="none" spc="0" normalizeH="0" baseline="0" noProof="0" dirty="0">
                <a:ln>
                  <a:noFill/>
                </a:ln>
                <a:solidFill>
                  <a:srgbClr val="182C7F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Обеспечить мегаполис почти в два миллиона человек </a:t>
            </a:r>
            <a:r>
              <a:rPr kumimoji="0" lang="ru-RU" sz="2500" b="1" i="1" u="none" strike="noStrike" kern="1200" cap="none" spc="0" normalizeH="0" baseline="0" noProof="0" dirty="0" smtClean="0">
                <a:ln>
                  <a:noFill/>
                </a:ln>
                <a:solidFill>
                  <a:srgbClr val="182C7F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артезианской </a:t>
            </a:r>
            <a:r>
              <a:rPr kumimoji="0" lang="ru-RU" sz="2500" b="1" i="1" u="none" strike="noStrike" kern="1200" cap="none" spc="0" normalizeH="0" baseline="0" noProof="0" dirty="0">
                <a:ln>
                  <a:noFill/>
                </a:ln>
                <a:solidFill>
                  <a:srgbClr val="182C7F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водой – это величайший подвиг нашего поколения. Мало кто, да вообще я не знаю таких государств, которые бы с заботой о людях подошли к этому вопросу... </a:t>
            </a:r>
            <a:r>
              <a:rPr kumimoji="0" lang="ru-RU" sz="2500" b="1" i="1" u="none" strike="noStrike" kern="1200" cap="none" spc="0" normalizeH="0" baseline="0" noProof="0" dirty="0" smtClean="0">
                <a:ln>
                  <a:noFill/>
                </a:ln>
                <a:solidFill>
                  <a:srgbClr val="182C7F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Это </a:t>
            </a:r>
            <a:r>
              <a:rPr kumimoji="0" lang="ru-RU" sz="2500" b="1" i="1" u="none" strike="noStrike" kern="1200" cap="none" spc="0" normalizeH="0" baseline="0" noProof="0" dirty="0">
                <a:ln>
                  <a:noFill/>
                </a:ln>
                <a:solidFill>
                  <a:srgbClr val="182C7F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большое </a:t>
            </a:r>
            <a:r>
              <a:rPr kumimoji="0" lang="ru-RU" sz="2500" b="1" i="1" u="none" strike="noStrike" kern="1200" cap="none" spc="0" normalizeH="0" baseline="0" noProof="0" dirty="0" smtClean="0">
                <a:ln>
                  <a:noFill/>
                </a:ln>
                <a:solidFill>
                  <a:srgbClr val="182C7F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дело.</a:t>
            </a:r>
            <a:endParaRPr kumimoji="0" lang="ru-RU" sz="2500" b="1" i="1" u="none" strike="noStrike" kern="1200" cap="none" spc="0" normalizeH="0" baseline="0" noProof="0" dirty="0">
              <a:ln>
                <a:noFill/>
              </a:ln>
              <a:solidFill>
                <a:srgbClr val="182C7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79512" y="-236562"/>
            <a:ext cx="842621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0" b="1" i="1" u="none" strike="noStrike" kern="1200" cap="none" spc="0" normalizeH="0" baseline="0" noProof="0" dirty="0">
                <a:ln>
                  <a:noFill/>
                </a:ln>
                <a:solidFill>
                  <a:srgbClr val="182C7F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“</a:t>
            </a:r>
            <a:endParaRPr kumimoji="0" lang="ru-RU" sz="16000" b="1" i="1" u="none" strike="noStrike" kern="1200" cap="none" spc="0" normalizeH="0" baseline="0" noProof="0" dirty="0">
              <a:ln>
                <a:noFill/>
              </a:ln>
              <a:solidFill>
                <a:srgbClr val="182C7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9" name="TextBox 8"/>
          <p:cNvSpPr txBox="1"/>
          <p:nvPr/>
        </p:nvSpPr>
        <p:spPr>
          <a:xfrm rot="10800000">
            <a:off x="7837145" y="1851670"/>
            <a:ext cx="1019571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0" b="1" i="1" u="none" strike="noStrike" kern="1200" cap="none" spc="0" normalizeH="0" baseline="0" noProof="0" dirty="0">
                <a:ln>
                  <a:noFill/>
                </a:ln>
                <a:solidFill>
                  <a:srgbClr val="182C7F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“</a:t>
            </a:r>
            <a:endParaRPr kumimoji="0" lang="ru-RU" sz="16000" b="1" i="1" u="none" strike="noStrike" kern="1200" cap="none" spc="0" normalizeH="0" baseline="0" noProof="0" dirty="0">
              <a:ln>
                <a:noFill/>
              </a:ln>
              <a:solidFill>
                <a:srgbClr val="182C7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5" name="Прямоугольник 14"/>
          <p:cNvSpPr/>
          <p:nvPr/>
        </p:nvSpPr>
        <p:spPr>
          <a:xfrm rot="5400000">
            <a:off x="8346559" y="3954720"/>
            <a:ext cx="296762" cy="129812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1160264" y="3846155"/>
            <a:ext cx="6436072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400" b="0" i="1" u="none" strike="noStrike" kern="1200" cap="none" spc="0" normalizeH="0" baseline="0" noProof="0" dirty="0">
                <a:ln>
                  <a:noFill/>
                </a:ln>
                <a:solidFill>
                  <a:srgbClr val="182C7F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Президент Республики Беларусь </a:t>
            </a:r>
            <a:r>
              <a:rPr kumimoji="0" lang="ru-RU" sz="1400" b="0" i="1" u="none" strike="noStrike" kern="1200" cap="none" spc="0" normalizeH="0" baseline="0" noProof="0" dirty="0" err="1" smtClean="0">
                <a:ln>
                  <a:noFill/>
                </a:ln>
                <a:solidFill>
                  <a:srgbClr val="182C7F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А.Г.Лукашенко</a:t>
            </a:r>
            <a:r>
              <a:rPr kumimoji="0" lang="ru-RU" sz="1400" b="0" i="1" u="none" strike="noStrike" kern="1200" cap="none" spc="0" normalizeH="0" baseline="0" noProof="0" dirty="0" smtClean="0">
                <a:ln>
                  <a:noFill/>
                </a:ln>
                <a:solidFill>
                  <a:srgbClr val="182C7F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. </a:t>
            </a:r>
            <a:r>
              <a:rPr kumimoji="0" lang="ru-RU" sz="1400" b="0" i="1" u="none" strike="noStrike" kern="1200" cap="none" spc="0" normalizeH="0" baseline="0" noProof="0" dirty="0">
                <a:ln>
                  <a:noFill/>
                </a:ln>
                <a:solidFill>
                  <a:srgbClr val="182C7F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/>
            </a:r>
            <a:br>
              <a:rPr kumimoji="0" lang="ru-RU" sz="1400" b="0" i="1" u="none" strike="noStrike" kern="1200" cap="none" spc="0" normalizeH="0" baseline="0" noProof="0" dirty="0">
                <a:ln>
                  <a:noFill/>
                </a:ln>
                <a:solidFill>
                  <a:srgbClr val="182C7F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</a:br>
            <a:r>
              <a:rPr kumimoji="0" lang="ru-RU" sz="1400" b="0" i="1" u="none" strike="noStrike" kern="1200" cap="none" spc="0" normalizeH="0" baseline="0" noProof="0" dirty="0">
                <a:ln>
                  <a:noFill/>
                </a:ln>
                <a:solidFill>
                  <a:srgbClr val="182C7F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Участие в торжественном пуске артезианской </a:t>
            </a:r>
            <a:r>
              <a:rPr kumimoji="0" lang="ru-RU" sz="1400" b="0" i="1" u="none" strike="noStrike" kern="1200" cap="none" spc="0" normalizeH="0" baseline="0" noProof="0" dirty="0" smtClean="0">
                <a:ln>
                  <a:noFill/>
                </a:ln>
                <a:solidFill>
                  <a:srgbClr val="182C7F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воды </a:t>
            </a:r>
            <a:r>
              <a:rPr kumimoji="0" lang="ru-RU" sz="1400" b="0" i="1" u="none" strike="noStrike" kern="1200" cap="none" spc="0" normalizeH="0" baseline="0" noProof="0" dirty="0">
                <a:ln>
                  <a:noFill/>
                </a:ln>
                <a:solidFill>
                  <a:srgbClr val="182C7F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из подземных источников для обеспечения водоснабжения </a:t>
            </a:r>
            <a:r>
              <a:rPr kumimoji="0" lang="ru-RU" sz="1400" b="0" i="1" u="none" strike="noStrike" kern="1200" cap="none" spc="0" normalizeH="0" baseline="0" noProof="0" dirty="0" err="1" smtClean="0">
                <a:ln>
                  <a:noFill/>
                </a:ln>
                <a:solidFill>
                  <a:srgbClr val="182C7F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г.Минска</a:t>
            </a:r>
            <a:r>
              <a:rPr kumimoji="0" lang="ru-RU" sz="1400" b="0" i="1" u="none" strike="noStrike" kern="1200" cap="none" spc="0" normalizeH="0" baseline="0" noProof="0" dirty="0" smtClean="0">
                <a:ln>
                  <a:noFill/>
                </a:ln>
                <a:solidFill>
                  <a:srgbClr val="182C7F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, </a:t>
            </a:r>
            <a:r>
              <a:rPr kumimoji="0" lang="ru-RU" sz="1400" b="0" i="1" u="none" strike="noStrike" kern="1200" cap="none" spc="0" normalizeH="0" baseline="0" noProof="0" dirty="0">
                <a:ln>
                  <a:noFill/>
                </a:ln>
                <a:solidFill>
                  <a:srgbClr val="182C7F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/>
            </a:r>
            <a:br>
              <a:rPr kumimoji="0" lang="ru-RU" sz="1400" b="0" i="1" u="none" strike="noStrike" kern="1200" cap="none" spc="0" normalizeH="0" baseline="0" noProof="0" dirty="0">
                <a:ln>
                  <a:noFill/>
                </a:ln>
                <a:solidFill>
                  <a:srgbClr val="182C7F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</a:br>
            <a:r>
              <a:rPr kumimoji="0" lang="ru-RU" sz="1400" b="0" i="1" u="none" strike="noStrike" kern="1200" cap="none" spc="0" normalizeH="0" baseline="0" noProof="0" dirty="0" smtClean="0">
                <a:ln>
                  <a:noFill/>
                </a:ln>
                <a:solidFill>
                  <a:srgbClr val="182C7F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15 января 2025 </a:t>
            </a:r>
            <a:r>
              <a:rPr kumimoji="0" lang="ru-RU" sz="1400" b="0" i="1" u="none" strike="noStrike" kern="1200" cap="none" spc="0" normalizeH="0" baseline="0" noProof="0" dirty="0">
                <a:ln>
                  <a:noFill/>
                </a:ln>
                <a:solidFill>
                  <a:srgbClr val="182C7F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г.</a:t>
            </a:r>
          </a:p>
        </p:txBody>
      </p:sp>
    </p:spTree>
    <p:extLst>
      <p:ext uri="{BB962C8B-B14F-4D97-AF65-F5344CB8AC3E}">
        <p14:creationId xmlns:p14="http://schemas.microsoft.com/office/powerpoint/2010/main" val="38501578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0" y="9633"/>
            <a:ext cx="9144000" cy="5143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Прямоугольник 7"/>
          <p:cNvSpPr/>
          <p:nvPr/>
        </p:nvSpPr>
        <p:spPr>
          <a:xfrm rot="10800000">
            <a:off x="245058" y="4803998"/>
            <a:ext cx="200206" cy="349135"/>
          </a:xfrm>
          <a:prstGeom prst="rect">
            <a:avLst/>
          </a:prstGeom>
          <a:solidFill>
            <a:srgbClr val="182C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Прямоугольник 18"/>
          <p:cNvSpPr/>
          <p:nvPr/>
        </p:nvSpPr>
        <p:spPr>
          <a:xfrm rot="5400000">
            <a:off x="8613731" y="2251319"/>
            <a:ext cx="200206" cy="860334"/>
          </a:xfrm>
          <a:prstGeom prst="rect">
            <a:avLst/>
          </a:prstGeom>
          <a:solidFill>
            <a:srgbClr val="182C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TextBox 6"/>
          <p:cNvSpPr txBox="1"/>
          <p:nvPr/>
        </p:nvSpPr>
        <p:spPr>
          <a:xfrm>
            <a:off x="539552" y="339502"/>
            <a:ext cx="5055439" cy="7705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600"/>
              </a:lnSpc>
            </a:pPr>
            <a:r>
              <a:rPr lang="ru-RU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ОБЕСПЕЧЕНИЕ КАЧЕСТВЕННОЙ ПИТЬЕВОЙ ВОДОЙ В БЕЛАРУСИ</a:t>
            </a:r>
            <a:endParaRPr lang="ru-RU" sz="2200" i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738464" y="1142324"/>
            <a:ext cx="5273695" cy="22159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 2016 года реализованы масштабные проекты по улучшению </a:t>
            </a:r>
            <a:r>
              <a:rPr lang="ru-RU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водоснабжения</a:t>
            </a:r>
          </a:p>
          <a:p>
            <a:endParaRPr lang="ru-RU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ru-RU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Построено </a:t>
            </a:r>
            <a:r>
              <a:rPr lang="ru-RU" sz="2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1 432</a:t>
            </a:r>
            <a:r>
              <a:rPr lang="ru-RU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станции обезжелезивания</a:t>
            </a:r>
          </a:p>
          <a:p>
            <a:r>
              <a:rPr lang="ru-RU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Пробурено </a:t>
            </a:r>
            <a:r>
              <a:rPr lang="ru-RU" sz="2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71</a:t>
            </a:r>
            <a:r>
              <a:rPr lang="ru-RU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скважина</a:t>
            </a:r>
          </a:p>
          <a:p>
            <a:r>
              <a:rPr lang="ru-RU" sz="2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91</a:t>
            </a:r>
            <a:r>
              <a:rPr lang="ru-RU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населенный пункт </a:t>
            </a:r>
            <a:r>
              <a:rPr lang="ru-RU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переподключен</a:t>
            </a:r>
            <a:r>
              <a:rPr lang="ru-RU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к централизованным системам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594449" y="2108324"/>
            <a:ext cx="144016" cy="14401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    </a:t>
            </a:r>
            <a:endParaRPr lang="ru-RU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594449" y="2463924"/>
            <a:ext cx="144016" cy="14401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    </a:t>
            </a:r>
            <a:endParaRPr lang="ru-RU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594449" y="2787774"/>
            <a:ext cx="144016" cy="14401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    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567482" y="3507854"/>
            <a:ext cx="202638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ИТОГИ 2024 ГОДА</a:t>
            </a:r>
            <a:endParaRPr lang="ru-RU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579715" y="3874283"/>
            <a:ext cx="3488229" cy="9848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200" b="1" dirty="0">
                <a:solidFill>
                  <a:schemeClr val="bg1"/>
                </a:solidFill>
              </a:rPr>
              <a:t>99,2%</a:t>
            </a:r>
            <a:r>
              <a:rPr lang="ru-RU" dirty="0">
                <a:solidFill>
                  <a:schemeClr val="bg1"/>
                </a:solidFill>
              </a:rPr>
              <a:t> населения </a:t>
            </a:r>
            <a:r>
              <a:rPr lang="ru-RU" dirty="0" smtClean="0">
                <a:solidFill>
                  <a:schemeClr val="bg1"/>
                </a:solidFill>
              </a:rPr>
              <a:t/>
            </a:r>
            <a:br>
              <a:rPr lang="ru-RU" dirty="0" smtClean="0">
                <a:solidFill>
                  <a:schemeClr val="bg1"/>
                </a:solidFill>
              </a:rPr>
            </a:br>
            <a:r>
              <a:rPr lang="ru-RU" dirty="0" smtClean="0">
                <a:solidFill>
                  <a:schemeClr val="bg1"/>
                </a:solidFill>
              </a:rPr>
              <a:t>(</a:t>
            </a:r>
            <a:r>
              <a:rPr lang="ru-RU" dirty="0">
                <a:solidFill>
                  <a:schemeClr val="bg1"/>
                </a:solidFill>
              </a:rPr>
              <a:t>8,4 млн человек) обеспечены качественной питьевой водой</a:t>
            </a:r>
          </a:p>
        </p:txBody>
      </p:sp>
      <p:sp>
        <p:nvSpPr>
          <p:cNvPr id="14" name="Прямоугольник 13"/>
          <p:cNvSpPr/>
          <p:nvPr/>
        </p:nvSpPr>
        <p:spPr>
          <a:xfrm>
            <a:off x="4098082" y="3507854"/>
            <a:ext cx="225593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ПЛАНЫ НА 2025 ГОД</a:t>
            </a:r>
            <a:endParaRPr lang="ru-RU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4110315" y="3942971"/>
            <a:ext cx="4854173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Строительство дополнительных </a:t>
            </a:r>
            <a:r>
              <a:rPr lang="ru-RU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250</a:t>
            </a:r>
            <a:r>
              <a:rPr lang="ru-RU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станций обезжелезивания (преимущественно в малых населенных пунктах)</a:t>
            </a:r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>
            <a:off x="579715" y="3435846"/>
            <a:ext cx="8134119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/>
        </p:nvCxnSpPr>
        <p:spPr>
          <a:xfrm flipV="1">
            <a:off x="3923928" y="3435846"/>
            <a:ext cx="0" cy="1368152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23723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0" y="9633"/>
            <a:ext cx="9144000" cy="5143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2364191" y="3192527"/>
            <a:ext cx="2664296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жителей </a:t>
            </a:r>
            <a:r>
              <a:rPr lang="ru-RU" sz="2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старше 16</a:t>
            </a:r>
            <a:r>
              <a:rPr lang="ru-RU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лет </a:t>
            </a:r>
            <a:r>
              <a:rPr lang="ru-RU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оценивают здоровье как </a:t>
            </a:r>
            <a:r>
              <a:rPr lang="ru-RU" sz="2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хорошее или </a:t>
            </a:r>
            <a:r>
              <a:rPr lang="ru-RU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удовлетворительное</a:t>
            </a:r>
          </a:p>
        </p:txBody>
      </p:sp>
      <p:sp>
        <p:nvSpPr>
          <p:cNvPr id="8" name="Прямоугольник 7"/>
          <p:cNvSpPr/>
          <p:nvPr/>
        </p:nvSpPr>
        <p:spPr>
          <a:xfrm rot="5400000">
            <a:off x="8558097" y="4307901"/>
            <a:ext cx="200206" cy="971600"/>
          </a:xfrm>
          <a:prstGeom prst="rect">
            <a:avLst/>
          </a:prstGeom>
          <a:solidFill>
            <a:srgbClr val="182C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Прямоугольник 1"/>
          <p:cNvSpPr/>
          <p:nvPr/>
        </p:nvSpPr>
        <p:spPr>
          <a:xfrm>
            <a:off x="2339752" y="2649855"/>
            <a:ext cx="1470274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93,5%</a:t>
            </a:r>
            <a:endParaRPr lang="ru-RU" sz="40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5580112" y="3363838"/>
            <a:ext cx="1342034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93,8%</a:t>
            </a:r>
            <a:endParaRPr lang="ru-RU" sz="36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7436621" y="3363838"/>
            <a:ext cx="1342034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93,3%</a:t>
            </a:r>
            <a:endParaRPr lang="ru-RU" sz="36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710386" y="684854"/>
            <a:ext cx="79746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САМООЦЕНКА ЗДОРОВЬЯ БЕЛОРУСАМИ (2025 г.)</a:t>
            </a:r>
            <a:endParaRPr lang="ru-RU" sz="28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804023" y="1172132"/>
            <a:ext cx="535215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 данным </a:t>
            </a:r>
            <a:r>
              <a:rPr lang="ru-RU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Белстата</a:t>
            </a:r>
            <a:r>
              <a:rPr lang="ru-RU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ко Всемирному дню здоровья</a:t>
            </a:r>
            <a:endParaRPr lang="ru-RU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7658136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-1" y="0"/>
            <a:ext cx="9144000" cy="5143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971600" y="440960"/>
            <a:ext cx="360040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i="1" dirty="0">
                <a:solidFill>
                  <a:srgbClr val="0A0A7C"/>
                </a:solidFill>
              </a:rPr>
              <a:t>Здоровье нации – </a:t>
            </a:r>
            <a:r>
              <a:rPr lang="ru-RU" sz="2400" b="1" i="1" dirty="0" smtClean="0">
                <a:solidFill>
                  <a:srgbClr val="0A0A7C"/>
                </a:solidFill>
              </a:rPr>
              <a:t/>
            </a:r>
            <a:br>
              <a:rPr lang="ru-RU" sz="2400" b="1" i="1" dirty="0" smtClean="0">
                <a:solidFill>
                  <a:srgbClr val="0A0A7C"/>
                </a:solidFill>
              </a:rPr>
            </a:br>
            <a:r>
              <a:rPr lang="ru-RU" sz="2400" b="1" i="1" dirty="0" smtClean="0">
                <a:solidFill>
                  <a:srgbClr val="0A0A7C"/>
                </a:solidFill>
              </a:rPr>
              <a:t>это </a:t>
            </a:r>
            <a:r>
              <a:rPr lang="ru-RU" sz="2400" b="1" i="1" dirty="0">
                <a:solidFill>
                  <a:srgbClr val="0A0A7C"/>
                </a:solidFill>
              </a:rPr>
              <a:t>забота не только медиков, но и каждого из нас. Без физической активности, занятий спортом не будет здоровых детей, людей, здоровой нации в </a:t>
            </a:r>
            <a:r>
              <a:rPr lang="ru-RU" sz="2400" b="1" i="1" dirty="0" smtClean="0">
                <a:solidFill>
                  <a:srgbClr val="0A0A7C"/>
                </a:solidFill>
              </a:rPr>
              <a:t>целом.</a:t>
            </a:r>
            <a:endParaRPr lang="ru-RU" sz="2200" b="1" i="1" kern="700" spc="-100" dirty="0">
              <a:solidFill>
                <a:srgbClr val="0A0A7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-15037" y="-308570"/>
            <a:ext cx="842621" cy="11917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0" b="1" i="1" dirty="0">
                <a:solidFill>
                  <a:srgbClr val="182C7F"/>
                </a:solidFill>
              </a:rPr>
              <a:t>“</a:t>
            </a:r>
            <a:endParaRPr lang="ru-RU" sz="16000" b="1" i="1" dirty="0">
              <a:solidFill>
                <a:srgbClr val="182C7F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 rot="10800000">
            <a:off x="4422073" y="2854946"/>
            <a:ext cx="1121528" cy="1310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0" b="1" i="1" dirty="0">
                <a:solidFill>
                  <a:srgbClr val="182C7F"/>
                </a:solidFill>
              </a:rPr>
              <a:t>“</a:t>
            </a:r>
            <a:endParaRPr lang="ru-RU" sz="16000" b="1" i="1" dirty="0">
              <a:solidFill>
                <a:srgbClr val="182C7F"/>
              </a:solidFill>
            </a:endParaRPr>
          </a:p>
        </p:txBody>
      </p:sp>
      <p:sp>
        <p:nvSpPr>
          <p:cNvPr id="15" name="Прямоугольник 14"/>
          <p:cNvSpPr/>
          <p:nvPr/>
        </p:nvSpPr>
        <p:spPr>
          <a:xfrm rot="5400000">
            <a:off x="8346559" y="3954720"/>
            <a:ext cx="296762" cy="129812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974847" y="3849891"/>
            <a:ext cx="4389241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i="1" dirty="0">
                <a:solidFill>
                  <a:srgbClr val="182C7F"/>
                </a:solidFill>
              </a:rPr>
              <a:t>Президент Республики Беларусь </a:t>
            </a:r>
            <a:r>
              <a:rPr lang="ru-RU" sz="1400" i="1" dirty="0" err="1" smtClean="0">
                <a:solidFill>
                  <a:srgbClr val="182C7F"/>
                </a:solidFill>
              </a:rPr>
              <a:t>А.Г.Лукашенко</a:t>
            </a:r>
            <a:r>
              <a:rPr lang="ru-RU" sz="1400" i="1" dirty="0" smtClean="0">
                <a:solidFill>
                  <a:srgbClr val="182C7F"/>
                </a:solidFill>
              </a:rPr>
              <a:t> </a:t>
            </a:r>
            <a:r>
              <a:rPr lang="ru-RU" sz="1400" i="1" dirty="0">
                <a:solidFill>
                  <a:srgbClr val="182C7F"/>
                </a:solidFill>
              </a:rPr>
              <a:t/>
            </a:r>
            <a:br>
              <a:rPr lang="ru-RU" sz="1400" i="1" dirty="0">
                <a:solidFill>
                  <a:srgbClr val="182C7F"/>
                </a:solidFill>
              </a:rPr>
            </a:br>
            <a:endParaRPr lang="ru-RU" sz="1400" i="1" dirty="0">
              <a:solidFill>
                <a:srgbClr val="0A0A7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2943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 descr="D:\Академия управления\фото1\фон.jpg"/>
          <p:cNvPicPr>
            <a:picLocks noChangeAspect="1" noChangeArrowheads="1"/>
          </p:cNvPicPr>
          <p:nvPr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 rot="10800000">
            <a:off x="5422361" y="7937"/>
            <a:ext cx="3721639" cy="51435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539552" y="697508"/>
            <a:ext cx="7981668" cy="881428"/>
          </a:xfrm>
          <a:prstGeom prst="rect">
            <a:avLst/>
          </a:prstGeom>
          <a:solidFill>
            <a:srgbClr val="182C7F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050" name="Picture 2" descr="D:\Академия управления\фото1\лого академии.png"/>
          <p:cNvPicPr>
            <a:picLocks noChangeAspect="1" noChangeArrowheads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951624" y="855358"/>
            <a:ext cx="2727398" cy="5657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AutoShape 2" descr="data:image/svg+xml;base64,CiAgPHN2ZwogICAgdmVyc2lvbj0iMS4xIgogICAgdmlld0JveD0iMCAwIDQwNTkgNDA1OSIKICAgIHdpZHRoPSIyNTZweCIKICAgIGhlaWdodD0iMjU2cHgiCiAgICAKICAgIHhtbDpzcGFjZT0icHJlc2VydmUiIHhtbG5zPSJodHRwOi8vd3d3LnczLm9yZy8yMDAwL3N2ZyIgeG1sbnM6eGxpbms9Imh0dHA6Ly93d3cudzMub3JnLzE5OTkveGxpbmsiCiAgPgogICAgPGRlZnM+CiAgICAgIDxyZWN0IGlkPSJyZWN0LTAiIHdpZHRoPSIxMDAiIGhlaWdodD0iMTAwIiBmaWxsPSIjMDAwMDAwIi8+CiAgICAgIDxwYXRoCiAgICAgICAgaWQ9ImVtcHR5LTAiCiAgICAgICAgZD0iTTAsMjguNnY0Mi45QzAsODcuMywxMi44LDEwMCwyOC42LDEwMGg0Mi45YzE1LjksMCwyOC42LTEyLjgsMjguNi0yOC42VjI4LjZDMTAwLDEyLjcsODcuMiwwLDcxLjQsMEgyOC42IEMxMi44LDAsMCwxMi44LDAsMjguNnoiCiAgICAgICAgZmlsbD0iIzAwMDAwMCIKICAgICAgLz4KICAgICAgPHBhdGggaWQ9ImItMCIgZD0iTTAsMCBMNjYsMCBDODQuNzc3NjgxNSwtMy40NDk0MDQxM2UtMTUgMTAwLDE1LjIyMjMxODUgMTAwLDM0IEwxMDAsNjYgQzEwMCw4NC43Nzc2ODE1IDg0Ljc3NzY4MTUsMTAwIDY2LDEwMCBMMCwxMDAgTDAsMCBaIiB0cmFuc2Zvcm09InJvdGF0ZSgtOTAgNTAgNTApIiBmaWxsPSIjMDAwMDAwIi8+CiAgICAgIDxwYXRoIGlkPSJyLTAiIGQ9Ik0wLDAgTDY2LDAgQzg0Ljc3NzY4MTUsLTMuNDQ5NDA0MTNlLTE1IDEwMCwxNS4yMjIzMTg1IDEwMCwzNCBMMTAwLDY2IEMxMDAsODQuNzc3NjgxNSA4NC43Nzc2ODE1LDEwMCA2NiwxMDAgTDAsMTAwIEwwLDAgWiIgdHJhbnNmb3JtPSJyb3RhdGUoLTE4MCA1MCA1MCkiIGZpbGw9IiMwMDAwMDAiLz4KICAgICAgPHBhdGggaWQ9ImwtMCIgZD0iTTAsMCBMNjYsMCBDODQuNzc3NjgxNSwtMy40NDk0MDQxM2UtMTUgMTAwLDE1LjIyMjMxODUgMTAwLDM0IEwxMDAsNjYgQzEwMCw4NC43Nzc2ODE1IDg0Ljc3NzY4MTUsMTAwIDY2LDEwMCBMMCwxMDAgTDAsMCBaIiBmaWxsPSIjMDAwMDAwIi8+CiAgICAgIDxwYXRoIGlkPSJ0LTAiIGQ9Ik0wLDAgTDY2LDAgQzg0Ljc3NzY4MTUsLTMuNDQ5NDA0MTNlLTE1IDEwMCwxNS4yMjIzMTg1IDEwMCwzNCBMMTAwLDY2IEMxMDAsODQuNzc3NjgxNSA4NC43Nzc2ODE1LDEwMCA2NiwxMDAgTDAsMTAwIEwwLDAgWiIgdHJhbnNmb3JtPSJyb3RhdGUoOTAgNTAgNTApIiBmaWxsPSIjMDAwMDAwIi8+CiAgICAgIDxwYXRoIGlkPSJsLTAiIGQ9Ik0wLDAgTDEwMCwwIEwxMDAsNjYgQzEwMCw4NC43Nzc2ODE1IDg0Ljc3NzY4MTUsMTAwIDY2LDEwMCBMMCwxMDAgTDAsMCBaIiB0cmFuc2Zvcm09InJvdGF0ZSgtOTAgNTAgNTApIiBmaWxsPSIjMDAwMDAwIi8+CiAgICAgIDxwYXRoIGlkPSJsdC0wIiBkPSJNMCwwIEwxMDAsMCBMMTAwLDY2IEMxMDAsODQuNzc3NjgxNSA4NC43Nzc2ODE1LDEwMCA2NiwxMDAgTDAsMTAwIEwwLDAgWiIgZmlsbD0iIzAwMDAwMCIvPgogICAgICA8cGF0aCBpZD0ibGItMCIgZD0iTTAsMCBMMTAwLDAgTDEwMCw2NiBDMTAwLDg0Ljc3NzY4MTUgODQuNzc3NjgxNSwxMDAgNjYsMTAwIEwwLDEwMCBMMCwwIFoiIHRyYW5zZm9ybT0icm90YXRlKC05MCA1MCA1MCkiIGZpbGw9IiMwMDAwMDAiLz4KICAgICAgPHBhdGggaWQ9InJiLTAiIGQ9Ik0wLDAgTDEwMCwwIEwxMDAsNjYgQzEwMCw4NC43Nzc2ODE1IDg0Ljc3NzY4MTUsMTAwIDY2LDEwMCBMMCwxMDAgTDAsMCBaIiB0cmFuc2Zvcm09InJvdGF0ZSgtMTgwIDUwIDUwKSIgZmlsbD0iIzAwMDAwMCIvPgogICAgICA8cGF0aCBpZD0icnQtMCIgZD0iTTAsMCBMMTAwLDAgTDEwMCw2NiBDMTAwLDg0Ljc3NzY4MTUgODQuNzc3NjgxNSwxMDAgNjYsMTAwIEwwLDEwMCBMMCwwIFoiIHRyYW5zZm9ybT0icm90YXRlKDkwIDUwIDUwKSIgZmlsbD0iIzAwMDAwMCIvPgogICAgICA8cGF0aAogICAgICAgIGlkPSJuX2x0LTAiCiAgICAgICAgZD0iTTMwLjUsMlYwSDB2MzAuNWgyQzIsMTQuNywxNC44LDIsMzAuNSwyeiIKICAgICAgICBmaWxsPSIjMDAwMDAwIgogICAgICAvPgogICAgICA8cGF0aAogICAgICAgIGlkPSJuX2xiLTAiCiAgICAgICAgZD0iTTIsNjkuNUgwVjEwMGgzMC41di0yQzE0LjcsOTgsMiw4NS4yLDIsNjkuNXoiCiAgICAgICAgZmlsbD0iIzAwMDAwMCIKICAgICAgLz4KICAgICAgPHBhdGgKICAgICAgICBpZD0ibl9ydC0wIgogICAgICAgIGQ9Ik05OCwzMC41aDJWMEg2OS41djJDODUuMywyLDk4LDE0LjgsOTgsMzAuNXoiCiAgICAgICAgZmlsbD0iIzAwMDAwMCIKICAgICAgLz4KICAgICAgPHBhdGggaWQ9Im5fcmItMCIKICAgICAgICBkPSJNNjkuNSw5OHYySDEwMFY2OS41aC0yQzk4LDg1LjMsODUuMiw5OCw2OS41LDk4eiIKICAgICAgICBmaWxsPSIjMDAwMDAwIgogICAgICAvPgogICAgICA8cGF0aAogICAgICAgIGlkPSJwb2ludC0wIgogICAgICAgIGZpbGw9IiMwMDAwMDAiCiAgICAgICAgZD0iTTYwMC4wMDE3ODYsNDU3LjMyOTMzMyBMNjAwLjAwMTc4NiwyNDIuNjU4MTY3IEM2MDAuMDAxNzg2LDE0Ny4zNzIzNjggNTg3LjAzOTUxNywxMjQuMTIyNzg0IDU4MS40NjQ2MTcsMTE4LjUzNTM4MyBDNTc1Ljg3NzIxNiwxMTIuOTYwNDgzIDU1Mi42Mjc2MzIsOTkuOTk4MjE0MyA0NTcuMzI5MzMzLDk5Ljk5ODIxNDMgTDI0Mi42NzA2NjcsOTkuOTk4MjE0MyBDMTQ3LjM3MjM2OCw5OS45OTgyMTQzIDEyNC4xMjI3ODQsMTEyLjk2MDQ4MyAxMTguNTQ3ODgzLDExOC41MzUzODMgQzExMi45NzI5ODMsMTI0LjEyMjc4NCA5OS45OTgyMTQzLDE0Ny4zNzIzNjggOTkuOTk4MjE0MywyNDIuNjU4MTY3IEw5OS45OTgyMTQzLDQ1Ny4zMjkzMzMgQzk5Ljk5ODIxNDMsNTUyLjYyNzYzMiAxMTIuOTcyOTgzLDU3NS44NzcyMTYgMTE4LjU0Nzg4Myw1ODEuNDY0NjE3IEMxMjQuMTIyNzg0LDU4Ny4wMjcwMTcgMTQ3LjM3MjM2OCw2MDAuMDAxNzg2IDI0Mi42NzA2NjcsNjAwLjAwMTc4NiBMNDU3LjMyOTMzMyw2MDAuMDAxNzg2IEM1NTIuNjI3NjMyLDYwMC4wMDE3ODYgNTc1Ljg3NzIxNiw1ODcuMDI3MDE3IDU4MS40NjQ2MTcsNTgxLjQ2NDYxNyBDNTg3LjAzOTUxNyw1NzUuODc3MjE2IDYwMC4wMDE3ODYsNTUyLjYyNzYzMiA2MDAuMDAxNzg2LDQ1Ny4zMjkzMzMgWiBNNDU3LjMyOTMzMywwIEM2NTMuMzM4MzMzLDAgNzAwLDQ2LjY2MTY2NjggNzAwLDI0Mi42NTgxNjcgQzcwMCw0MzguNjY3MTY3IDcwMCwyNjEuMzMyODMzIDcwMCw0NTcuMzI5MzMzIEM3MDAsNjUzLjMzODMzMyA2NTMuMzM4MzMzLDcwMCA0NTcuMzI5MzMzLDcwMCBDMjYxLjMzMjgzMyw3MDAgNDM4LjY2NzE2Nyw3MDAgMjQyLjY3MDY2Nyw3MDAgQzQ2LjY2MTY2NjgsNzAwIDAsNjUzLjMzODMzMyAwLDQ1Ny4zMjkzMzMgQzAsMjYxLjMzMjgzMyAwLDM1Mi4xMTg3MTIgMCwyNDIuNjU4MTY3IEMwLDQ2LjY2MTY2NjggNDYuNjYxNjY2OCwwIDI0Mi42NzA2NjcsMCBDNDM4LjY2NzE2NywwIDI2MS4zMzI4MzMsMCA0NTcuMzI5MzMzLDAgWiBNMzk1Ljk5NjY2NywyMDAgQzQ4MC4wMDQxNjYsMjAwIDUwMCwyMjAuMDA4MzMyIDUwMCwzMDMuOTkwODM1IEM1MDAsMzg3Ljk5ODMzNCA1MDAsMzEyLjAwMTY2NiA1MDAsMzk1Ljk5NjY2NyBDNTAwLDQ3OS45OTE2NjggNDgwLjAwNDE2Niw1MDAgMzk1Ljk5NjY2Nyw1MDAgQzMxMi4wMDE2NjYsNTAwIDM4Ny45OTgzMzQsNTAwIDMwNC4wMDMzMzMsNTAwIEMyMjAuMDA4MzMyLDUwMCAyMDAsNDc5Ljk5MTY2OCAyMDAsMzk1Ljk5NjY2NyBDMjAwLDMxMi4wMDE2NjYgMjAwLDM1MC45MDYwNjEgMjAwLDMwMy45OTA4MzUgQzIwMCwyMjAuMDA4MzMyIDIyMC4wMDgzMzIsMjAwIDMwNC4wMDMzMzMsMjAwIEMzODcuOTk4MzM0LDIwMCAzMTIuMDAxNjY2LDIwMCAzOTUuOTk2NjY3LDIwMCBaIgogICAgICAvPgogICAgICA8ZyBpZD0idmtfbG9nby0wIj4KICAgICAgICA8cGF0aAogICAgICAgICAgZmlsbD0iIzA3ZiIKICAgICAgICAgIGQ9Ik04My4zMzM0IDM2My4zMzNDODMuMzMzNCAyMzEuMzQgODMuMzMzNCAxNjUuMzQzIDEyNC4zMzggMTI0LjMzOEMxNjUuMzQzIDgzLjMzMzMgMjMxLjM0ICAgICAgICAgICAgICA4My4zMzMzIDM2My4zMzMgODMuMzMzM0gzODYuNjY3QzUxOC42NiA4My4zMzMzIDU4NC42NTcgODMuMzMzMyA2MjUuNjYyIDEyNC4zMzhDNjY2LjY2NyAxNjUuMzQzICAgICAgICAgICAgICA2NjYuNjY3IDIzMS4zNCA2NjYuNjY3IDM2My4zMzNWMzg2LjY2N0M2NjYuNjY3IDUxOC42NiA2NjYuNjY3IDU4NC42NTcgNjI1LjY2MiA2MjUuNjYyQzU4NC42NTcgICAgICAgICAgICAgIDY2Ni42NjcgNTE4LjY2IDY2Ni42NjcgMzg2LjY2NyA2NjYuNjY3SDM2My4zMzNDMjMxLjM0IDY2Ni42NjcgMTY1LjM0MyA2NjYuNjY3IDEyNC4zMzggNjI1LjY2MkM4My4zMzM0ICAgICAgICAgICAgICA1ODQuNjU3IDgzLjMzMzQgNTE4LjY2IDgzLjMzMzQgMzg2LjY2N1YzNjMuMzMzWiIKICAgICAgICAvPgogICAgICAgIDxwYXRoCiAgICAgICAgICBmaWxsPSIjRkZGIgogICAgICAgICAgZD0iTTM5NC45MDcgNTA4LjY4MUMyNjMuMjkzIDUwOC42ODEgMTgzLjQ0MiA0MTcuMzY1IDE4MC4zMTMgMjY1LjYyNUgyNDYuOTcyQzI0OS4wNSAzNzcuMDkgICAgICAgICAgICAgIDI5OS43NjMgNDI0LjMyMyAzMzguNjM4IDQzNC4wMzZWMjY1LjYyNUg0MDIuNTE5VjM2MS44MkM0NDAuMDE2IDM1Ny42NjQgNDc5LjI2NCAzMTMuOTA5ICAgICAgICAgICAgICA0OTIuNDU2IDI2NS42MjVINTU1LjMzM0M1NDUuMjcgMzI1IDUwMi41NDMgMzY4Ljc1NCA0NzIuMzUzIDM4Ni44MDNDNTAyLjU2NiA0MDEuMzk1IDU1MS4xNzcgICAgICAgICAgICAgIDQzOS41OTMgNTY5LjkyNiA1MDguNjgxSDUwMC44MTVDNDg2LjIyMiA0NjIuNDk4IDQ1MC40NzYgNDI2LjcyOCA0MDIuNTQyIDQyMS44NzJWNTA4LjY4MUgzOTQuOTA3WiIKICAgICAgICAvPgogICAgICA8L2c+CiAgICAgIDxjbGlwUGF0aCBpZD0ibG9nby1tYXNrLTAiPgogICAgICAgIDxyZWN0IHg9IjAiIHk9IjAiIHdpZHRoPSI3NTAiIGhlaWdodD0iNzUwIiAvPgogICAgICA8L2NsaXBQYXRoPgogICAgPC9kZWZzPgoKICAgIAogICAgICA8cmVjdAogICAgICAgIHg9IjAiCiAgICAgICAgd2lkdGg9IjQwNTkiCiAgICAgICAgaGVpZ2h0PSI0MDU5IgogICAgICAgIHJ4PSI1NzEiCiAgICAgICAgZmlsbD0iI2ZmZmZmZiIKICAgICAgLz4KCiAgICA8ZyB0cmFuc2Zvcm09InRyYW5zbGF0ZSgzMzIuOTY0ODQzNzUsIDMzMi45NjQ4NDM3NSkgc2NhbGUoMC44NDM3NSkiPgogICAgICA8ZyB0cmFuc2Zvcm09InRyYW5zbGF0ZSg4NzMsMCkiPjx1c2UgeGxpbms6aHJlZj0iI3ItMCIvPjwvZz4KPGcgdHJhbnNmb3JtPSJ0cmFuc2xhdGUoOTcwLDApIj48dXNlIHhsaW5rOmhyZWY9IiNsYi0wIi8+PC9nPgo8ZyB0cmFuc2Zvcm09InRyYW5zbGF0ZSgxMDY3LDApIj48dXNlIHhsaW5rOmhyZWY9IiNuX3JiLTAiLz48L2c+CjxnIHRyYW5zZm9ybT0idHJhbnNsYXRlKDExNjQsMCkiPjx1c2UgeGxpbms6aHJlZj0iI2ItMCIvPjwvZz4KPGcgdHJhbnNmb3JtPSJ0cmFuc2xhdGUoMTM1OCwwKSI+PHVzZSB4bGluazpocmVmPSIjYi0wIi8+PC9nPgo8ZyB0cmFuc2Zvcm09InRyYW5zbGF0ZSgxNTUyLDApIj48dXNlIHhsaW5rOmhyZWY9IiNiLTAiLz48L2c+CjxnIHRyYW5zZm9ybT0idHJhbnNsYXRlKDIxMzQsMCkiPjx1c2UgeGxpbms6aHJlZj0iI3ItMCIvPjwvZz4KPGcgdHJhbnNmb3JtPSJ0cmFuc2xhdGUoMjIzMSwwKSI+PHVzZSB4bGluazpocmVmPSIjcmVjdC0wIi8+PC9nPgo8ZyB0cmFuc2Zvcm09InRyYW5zbGF0ZSgyMzI4LDApIj48dXNlIHhsaW5rOmhyZWY9IiNsYi0wIi8+PC9nPgo8ZyB0cmFuc2Zvcm09InRyYW5zbGF0ZSgyNDI1LDApIj48dXNlIHhsaW5rOmhyZWY9IiNuX3JiLTAiLz48L2c+CjxnIHRyYW5zZm9ybT0idHJhbnNsYXRlKDI1MjIsMCkiPjx1c2UgeGxpbms6aHJlZj0iI2ItMCIvPjwvZz4KPGcgdHJhbnNmb3JtPSJ0cmFuc2xhdGUoMjgxMywwKSI+PHVzZSB4bGluazpocmVmPSIjZW1wdHktMCIvPjwvZz4KPGcgdHJhbnNmb3JtPSJ0cmFuc2xhdGUoMzAwNywwKSI+PHVzZSB4bGluazpocmVmPSIjZW1wdHktMCIvPjwvZz4KPGcgdHJhbnNmb3JtPSJ0cmFuc2xhdGUoNzc2LDk3KSI+PHVzZSB4bGluazpocmVmPSIjYi0wIi8+PC9nPgo8ZyB0cmFuc2Zvcm09InRyYW5zbGF0ZSg5NzAsOTcpIj48dXNlIHhsaW5rOmhyZWY9IiNydC0wIi8+PC9nPgo8ZyB0cmFuc2Zvcm09InRyYW5zbGF0ZSgxMDY3LDk3KSI+PHVzZSB4bGluazpocmVmPSIjcmVjdC0wIi8+PC9nPgo8ZyB0cmFuc2Zvcm09InRyYW5zbGF0ZSgxMTY0LDk3KSI+PHVzZSB4bGluazpocmVmPSIjcmVjdC0wIi8+PC9nPgo8ZyB0cmFuc2Zvcm09InRyYW5zbGF0ZSgxMzU4LDk3KSI+PHVzZSB4bGluazpocmVmPSIjdC0wIi8+PC9nPgo8ZyB0cmFuc2Zvcm09InRyYW5zbGF0ZSgxNTUyLDk3KSI+PHVzZSB4bGluazpocmVmPSIjcmVjdC0wIi8+PC9nPgo8ZyB0cmFuc2Zvcm09InRyYW5zbGF0ZSgxNzQ2LDk3KSI+PHVzZSB4bGluazpocmVmPSIjci0wIi8+PC9nPgo8ZyB0cmFuc2Zvcm09InRyYW5zbGF0ZSgxODQzLDk3KSI+PHVzZSB4bGluazpocmVmPSIjbC0wIi8+PC9nPgo8ZyB0cmFuc2Zvcm09InRyYW5zbGF0ZSgxOTQwLDk3KSI+PHVzZSB4bGluazpocmVmPSIjbl9yYi0wIi8+PC9nPgo8ZyB0cmFuc2Zvcm09InRyYW5zbGF0ZSgyMDM3LDk3KSI+PHVzZSB4bGluazpocmVmPSIjYi0wIi8+PC9nPgo8ZyB0cmFuc2Zvcm09InRyYW5zbGF0ZSgyMzI4LDk3KSI+PHVzZSB4bGluazpocmVmPSIjcmVjdC0wIi8+PC9nPgo8ZyB0cmFuc2Zvcm09InRyYW5zbGF0ZSgyNDI1LDk3KSI+PHVzZSB4bGluazpocmVmPSIjcmVjdC0wIi8+PC9nPgo8ZyB0cmFuc2Zvcm09InRyYW5zbGF0ZSgyNTIyLDk3KSI+PHVzZSB4bGluazpocmVmPSIjcmVjdC0wIi8+PC9nPgo8ZyB0cmFuc2Zvcm09InRyYW5zbGF0ZSgzMTA0LDk3KSI+PHVzZSB4bGluazpocmVmPSIjYi0wIi8+PC9nPgo8ZyB0cmFuc2Zvcm09InRyYW5zbGF0ZSg3NzYsMTk0KSI+PHVzZSB4bGluazpocmVmPSIjcmVjdC0wIi8+PC9nPgo8ZyB0cmFuc2Zvcm09InRyYW5zbGF0ZSg4NzMsMTk0KSI+PHVzZSB4bGluazpocmVmPSIjbC0wIi8+PC9nPgo8ZyB0cmFuc2Zvcm09InRyYW5zbGF0ZSgxMDY3LDE5NCkiPjx1c2UgeGxpbms6aHJlZj0iI3JlY3QtMCIvPjwvZz4KPGcgdHJhbnNmb3JtPSJ0cmFuc2xhdGUoMTE2NCwxOTQpIj48dXNlIHhsaW5rOmhyZWY9IiNsdC0wIi8+PC9nPgo8ZyB0cmFuc2Zvcm09InRyYW5zbGF0ZSgxNTUyLDE5NCkiPjx1c2UgeGxpbms6aHJlZj0iI3QtMCIvPjwvZz4KPGcgdHJhbnNmb3JtPSJ0cmFuc2xhdGUoMTk0MCwxOTQpIj48dXNlIHhsaW5rOmhyZWY9IiNyLTAiLz48L2c+CjxnIHRyYW5zZm9ybT0idHJhbnNsYXRlKDIwMzcsMTk0KSI+PHVzZSB4bGluazpocmVmPSIjcmVjdC0wIi8+PC9nPgo8ZyB0cmFuc2Zvcm09InRyYW5zbGF0ZSgyMTM0LDE5NCkiPjx1c2UgeGxpbms6aHJlZj0iI3JlY3QtMCIvPjwvZz4KPGcgdHJhbnNmb3JtPSJ0cmFuc2xhdGUoMjIzMSwxOTQpIj48dXNlIHhsaW5rOmhyZWY9IiNyZWN0LTAiLz48L2c+CjxnIHRyYW5zZm9ybT0idHJhbnNsYXRlKDIzMjgsMTk0KSI+PHVzZSB4bGluazpocmVmPSIjcmVjdC0wIi8+PC9nPgo8ZyB0cmFuc2Zvcm09InRyYW5zbGF0ZSgyNTIyLDE5NCkiPjx1c2UgeGxpbms6aHJlZj0iI3JlY3QtMCIvPjwvZz4KPGcgdHJhbnNmb3JtPSJ0cmFuc2xhdGUoMjYxOSwxOTQpIj48dXNlIHhsaW5rOmhyZWY9IiNsLTAiLz48L2c+CjxnIHRyYW5zZm9ybT0idHJhbnNsYXRlKDI4MTMsMTk0KSI+PHVzZSB4bGluazpocmVmPSIjZW1wdHktMCIvPjwvZz4KPGcgdHJhbnNmb3JtPSJ0cmFuc2xhdGUoMzEwNCwxOTQpIj48dXNlIHhsaW5rOmhyZWY9IiN0LTAiLz48L2c+CjxnIHRyYW5zZm9ybT0idHJhbnNsYXRlKDc3NiwyOTEpIj48dXNlIHhsaW5rOmhyZWY9IiNyZWN0LTAiLz48L2c+CjxnIHRyYW5zZm9ybT0idHJhbnNsYXRlKDg3MywyOTEpIj48dXNlIHhsaW5rOmhyZWY9IiNuX3JiLTAiLz48L2c+CjxnIHRyYW5zZm9ybT0idHJhbnNsYXRlKDk3MCwyOTEpIj48dXNlIHhsaW5rOmhyZWY9IiNyYi0wIi8+PC9nPgo8ZyB0cmFuc2Zvcm09InRyYW5zbGF0ZSgxMDY3LDI5MSkiPjx1c2UgeGxpbms6aHJlZj0iI3JlY3QtMCIvPjwvZz4KPGcgdHJhbnNmb3JtPSJ0cmFuc2xhdGUoMTg0MywyOTEpIj48dXNlIHhsaW5rOmhyZWY9IiNiLTAiLz48L2c+CjxnIHRyYW5zZm9ybT0idHJhbnNsYXRlKDIzMjgsMjkxKSI+PHVzZSB4bGluazpocmVmPSIjcmVjdC0wIi8+PC9nPgo8ZyB0cmFuc2Zvcm09InRyYW5zbGF0ZSgyNDI1LDI5MSkiPjx1c2UgeGxpbms6aHJlZj0iI25fcmItMCIvPjwvZz4KPGcgdHJhbnNmb3JtPSJ0cmFuc2xhdGUoMjUyMiwyOTEpIj48dXNlIHhsaW5rOmhyZWY9IiNyZWN0LTAiLz48L2c+CjxnIHRyYW5zZm9ybT0idHJhbnNsYXRlKDI3MTYsMjkxKSI+PHVzZSB4bGluazpocmVmPSIjZW1wdHktMCIvPjwvZz4KPGcgdHJhbnNmb3JtPSJ0cmFuc2xhdGUoMzAwNywyOTEpIj48dXNlIHhsaW5rOmhyZWY9IiNlbXB0eS0wIi8+PC9nPgo8ZyB0cmFuc2Zvcm09InRyYW5zbGF0ZSg3NzYsMzg4KSI+PHVzZSB4bGluazpocmVmPSIjcmVjdC0wIi8+PC9nPgo8ZyB0cmFuc2Zvcm09InRyYW5zbGF0ZSg4NzMsMzg4KSI+PHVzZSB4bGluazpocmVmPSIjcmVjdC0wIi8+PC9nPgo8ZyB0cmFuc2Zvcm09InRyYW5zbGF0ZSg5NzAsMzg4KSI+PHVzZSB4bGluazpocmVmPSIjcmVjdC0wIi8+PC9nPgo8ZyB0cmFuc2Zvcm09InRyYW5zbGF0ZSgxMDY3LDM4OCkiPjx1c2UgeGxpbms6aHJlZj0iI2x0LTAiLz48L2c+CjxnIHRyYW5zZm9ybT0idHJhbnNsYXRlKDE0NTUsMzg4KSI+PHVzZSB4bGluazpocmVmPSIjYi0wIi8+PC9nPgo8ZyB0cmFuc2Zvcm09InRyYW5zbGF0ZSgxNTUyLDM4OCkiPjx1c2UgeGxpbms6aHJlZj0iI25fcmItMCIvPjwvZz4KPGcgdHJhbnNmb3JtPSJ0cmFuc2xhdGUoMTY0OSwzODgpIj48dXNlIHhsaW5rOmhyZWY9IiNiLTAiLz48L2c+CjxnIHRyYW5zZm9ybT0idHJhbnNsYXRlKDE4NDMsMzg4KSI+PHVzZSB4bGluazpocmVmPSIjcmVjdC0wIi8+PC9nPgo8ZyB0cmFuc2Zvcm09InRyYW5zbGF0ZSgyMjMxLDM4OCkiPjx1c2UgeGxpbms6aHJlZj0iI3JiLTAiLz48L2c+CjxnIHRyYW5zZm9ybT0idHJhbnNsYXRlKDIzMjgsMzg4KSI+PHVzZSB4bGluazpocmVmPSIjcmVjdC0wIi8+PC9nPgo8ZyB0cmFuc2Zvcm09InRyYW5zbGF0ZSgyNDI1LDM4OCkiPjx1c2UgeGxpbms6aHJlZj0iI3JlY3QtMCIvPjwvZz4KPGcgdHJhbnNmb3JtPSJ0cmFuc2xhdGUoMjUyMiwzODgpIj48dXNlIHhsaW5rOmhyZWY9IiNyZWN0LTAiLz48L2c+CjxnIHRyYW5zZm9ybT0idHJhbnNsYXRlKDI2MTksMzg4KSI+PHVzZSB4bGluazpocmVmPSIjbC0wIi8+PC9nPgo8ZyB0cmFuc2Zvcm09InRyYW5zbGF0ZSgyODEzLDM4OCkiPjx1c2UgeGxpbms6aHJlZj0iI2VtcHR5LTAiLz48L2c+CjxnIHRyYW5zZm9ybT0idHJhbnNsYXRlKDMxMDQsMzg4KSI+PHVzZSB4bGluazpocmVmPSIjYi0wIi8+PC9nPgo8ZyB0cmFuc2Zvcm09InRyYW5zbGF0ZSg3NzYsNDg1KSI+PHVzZSB4bGluazpocmVmPSIjcmVjdC0wIi8+PC9nPgo8ZyB0cmFuc2Zvcm09InRyYW5zbGF0ZSg4NzMsNDg1KSI+PHVzZSB4bGluazpocmVmPSIjcmVjdC0wIi8+PC9nPgo8ZyB0cmFuc2Zvcm09InRyYW5zbGF0ZSg5NzAsNDg1KSI+PHVzZSB4bGluazpocmVmPSIjcmVjdC0wIi8+PC9nPgo8ZyB0cmFuc2Zvcm09InRyYW5zbGF0ZSgxNDU1LDQ4NSkiPjx1c2UgeGxpbms6aHJlZj0iI3J0LTAiLz48L2c+CjxnIHRyYW5zZm9ybT0idHJhbnNsYXRlKDE1NTIsNDg1KSI+PHVzZSB4bGluazpocmVmPSIjcmVjdC0wIi8+PC9nPgo8ZyB0cmFuc2Zvcm09InRyYW5zbGF0ZSgxNjQ5LDQ4NSkiPjx1c2UgeGxpbms6aHJlZj0iI2x0LTAiLz48L2c+CjxnIHRyYW5zZm9ybT0idHJhbnNsYXRlKDE4NDMsNDg1KSI+PHVzZSB4bGluazpocmVmPSIjdC0wIi8+PC9nPgo8ZyB0cmFuc2Zvcm09InRyYW5zbGF0ZSgyMDM3LDQ4NSkiPjx1c2UgeGxpbms6aHJlZj0iI2VtcHR5LTAiLz48L2c+CjxnIHRyYW5zZm9ybT0idHJhbnNsYXRlKDIyMzEsNDg1KSI+PHVzZSB4bGluazpocmVmPSIjdC0wIi8+PC9nPgo8ZyB0cmFuc2Zvcm09InRyYW5zbGF0ZSgyNDI1LDQ4NSkiPjx1c2UgeGxpbms6aHJlZj0iI3QtMCIvPjwvZz4KPGcgdHJhbnNmb3JtPSJ0cmFuc2xhdGUoMjkxMCw0ODUpIj48dXNlIHhsaW5rOmhyZWY9IiNiLTAiLz48L2c+CjxnIHRyYW5zZm9ybT0idHJhbnNsYXRlKDMxMDQsNDg1KSI+PHVzZSB4bGluazpocmVmPSIjcmVjdC0wIi8+PC9nPgo8ZyB0cmFuc2Zvcm09InRyYW5zbGF0ZSg3NzYsNTgyKSI+PHVzZSB4bGluazpocmVmPSIjdC0wIi8+PC9nPgo8ZyB0cmFuc2Zvcm09InRyYW5zbGF0ZSg5NzAsNTgyKSI+PHVzZSB4bGluazpocmVmPSIjcmVjdC0wIi8+PC9nPgo8ZyB0cmFuc2Zvcm09InRyYW5zbGF0ZSgxMTY0LDU4MikiPjx1c2UgeGxpbms6aHJlZj0iI2ItMCIvPjwvZz4KPGcgdHJhbnNmb3JtPSJ0cmFuc2xhdGUoMTM1OCw1ODIpIj48dXNlIHhsaW5rOmhyZWY9IiNlbXB0eS0wIi8+PC9nPgo8ZyB0cmFuc2Zvcm09InRyYW5zbGF0ZSgxNTUyLDU4MikiPjx1c2UgeGxpbms6aHJlZj0iI3JlY3QtMCIvPjwvZz4KPGcgdHJhbnNmb3JtPSJ0cmFuc2xhdGUoMTc0Niw1ODIpIj48dXNlIHhsaW5rOmhyZWY9IiNiLTAiLz48L2c+CjxnIHRyYW5zZm9ybT0idHJhbnNsYXRlKDE5NDAsNTgyKSI+PHVzZSB4bGluazpocmVmPSIjZW1wdHktMCIvPjwvZz4KPGcgdHJhbnNmb3JtPSJ0cmFuc2xhdGUoMjAzNyw1ODIpIj48dXNlIHhsaW5rOmhyZWY9IiNuX3JiLTAiLz48L2c+CjxnIHRyYW5zZm9ybT0idHJhbnNsYXRlKDIxMzQsNTgyKSI+PHVzZSB4bGluazpocmVmPSIjYi0wIi8+PC9nPgo8ZyB0cmFuc2Zvcm09InRyYW5zbGF0ZSgyMzI4LDU4MikiPjx1c2UgeGxpbms6aHJlZj0iI2VtcHR5LTAiLz48L2c+CjxnIHRyYW5zZm9ybT0idHJhbnNsYXRlKDI1MjIsNTgyKSI+PHVzZSB4bGluazpocmVmPSIjZW1wdHktMCIvPjwvZz4KPGcgdHJhbnNmb3JtPSJ0cmFuc2xhdGUoMjYxOSw1ODIpIj48dXNlIHhsaW5rOmhyZWY9IiNuX3JiLTAiLz48L2c+CjxnIHRyYW5zZm9ybT0idHJhbnNsYXRlKDI3MTYsNTgyKSI+PHVzZSB4bGluazpocmVmPSIjYi0wIi8+PC9nPgo8ZyB0cmFuc2Zvcm09InRyYW5zbGF0ZSgyOTEwLDU4MikiPjx1c2UgeGxpbms6aHJlZj0iI3QtMCIvPjwvZz4KPGcgdHJhbnNmb3JtPSJ0cmFuc2xhdGUoMzEwNCw1ODIpIj48dXNlIHhsaW5rOmhyZWY9IiNyZWN0LTAiLz48L2c+CjxnIHRyYW5zZm9ybT0idHJhbnNsYXRlKDc3Niw2NzkpIj48dXNlIHhsaW5rOmhyZWY9IiNuX3JiLTAiLz48L2c+CjxnIHRyYW5zZm9ybT0idHJhbnNsYXRlKDg3Myw2NzkpIj48dXNlIHhsaW5rOmhyZWY9IiNyYi0wIi8+PC9nPgo8ZyB0cmFuc2Zvcm09InRyYW5zbGF0ZSg5NzAsNjc5KSI+PHVzZSB4bGluazpocmVmPSIjcmVjdC0wIi8+PC9nPgo8ZyB0cmFuc2Zvcm09InRyYW5zbGF0ZSgxMTY0LDY3OSkiPjx1c2UgeGxpbms6aHJlZj0iI3JlY3QtMCIvPjwvZz4KPGcgdHJhbnNmb3JtPSJ0cmFuc2xhdGUoMTU1Miw2NzkpIj48dXNlIHhsaW5rOmhyZWY9IiNyZWN0LTAiLz48L2c+CjxnIHRyYW5zZm9ybT0idHJhbnNsYXRlKDE2NDksNjc5KSI+PHVzZSB4bGluazpocmVmPSIjbl9yYi0wIi8+PC9nPgo8ZyB0cmFuc2Zvcm09InRyYW5zbGF0ZSgxNzQ2LDY3OSkiPjx1c2UgeGxpbms6aHJlZj0iI3JlY3QtMCIvPjwvZz4KPGcgdHJhbnNmb3JtPSJ0cmFuc2xhdGUoMjAzNyw2NzkpIj48dXNlIHhsaW5rOmhyZWY9IiNyYi0wIi8+PC9nPgo8ZyB0cmFuc2Zvcm09InRyYW5zbGF0ZSgyMTM0LDY3OSkiPjx1c2UgeGxpbms6aHJlZj0iI3JlY3QtMCIvPjwvZz4KPGcgdHJhbnNmb3JtPSJ0cmFuc2xhdGUoMjIzMSw2NzkpIj48dXNlIHhsaW5rOmhyZWY9IiNsYi0wIi8+PC9nPgo8ZyB0cmFuc2Zvcm09InRyYW5zbGF0ZSgyNjE5LDY3OSkiPjx1c2UgeGxpbms6aHJlZj0iI3JiLTAiLz48L2c+CjxnIHRyYW5zZm9ybT0idHJhbnNsYXRlKDI3MTYsNjc5KSI+PHVzZSB4bGluazpocmVmPSIjcmVjdC0wIi8+PC9nPgo8ZyB0cmFuc2Zvcm09InRyYW5zbGF0ZSgzMTA0LDY3OSkiPjx1c2UgeGxpbms6aHJlZj0iI3JlY3QtMCIvPjwvZz4KPGcgdHJhbnNmb3JtPSJ0cmFuc2xhdGUoMTk0LDc3NikiPjx1c2UgeGxpbms6aHJlZj0iI2VtcHR5LTAiLz48L2c+CjxnIHRyYW5zZm9ybT0idHJhbnNsYXRlKDQ4NSw3NzYpIj48dXNlIHhsaW5rOmhyZWY9IiNyLTAiLz48L2c+CjxnIHRyYW5zZm9ybT0idHJhbnNsYXRlKDU4Miw3NzYpIj48dXNlIHhsaW5rOmhyZWY9IiNyZWN0LTAiLz48L2c+CjxnIHRyYW5zZm9ybT0idHJhbnNsYXRlKDY3OSw3NzYpIj48dXNlIHhsaW5rOmhyZWY9IiNyZWN0LTAiLz48L2c+CjxnIHRyYW5zZm9ybT0idHJhbnNsYXRlKDc3Niw3NzYpIj48dXNlIHhsaW5rOmhyZWY9IiNyZWN0LTAiLz48L2c+CjxnIHRyYW5zZm9ybT0idHJhbnNsYXRlKDg3Myw3NzYpIj48dXNlIHhsaW5rOmhyZWY9IiNyZWN0LTAiLz48L2c+CjxnIHRyYW5zZm9ybT0idHJhbnNsYXRlKDk3MCw3NzYpIj48dXNlIHhsaW5rOmhyZWY9IiNyZWN0LTAiLz48L2c+CjxnIHRyYW5zZm9ybT0idHJhbnNsYXRlKDEwNjcsNzc2KSI+PHVzZSB4bGluazpocmVmPSIjbl9yYi0wIi8+PC9nPgo8ZyB0cmFuc2Zvcm09InRyYW5zbGF0ZSgxMTY0LDc3NikiPjx1c2UgeGxpbms6aHJlZj0iI3JlY3QtMCIvPjwvZz4KPGcgdHJhbnNmb3JtPSJ0cmFuc2xhdGUoMTI2MSw3NzYpIj48dXNlIHhsaW5rOmhyZWY9IiNyZWN0LTAiLz48L2c+CjxnIHRyYW5zZm9ybT0idHJhbnNsYXRlKDEzNTgsNzc2KSI+PHVzZSB4bGluazpocmVmPSIjbGItMCIvPjwvZz4KPGcgdHJhbnNmb3JtPSJ0cmFuc2xhdGUoMTU1Miw3NzYpIj48dXNlIHhsaW5rOmhyZWY9IiNydC0wIi8+PC9nPgo8ZyB0cmFuc2Zvcm09InRyYW5zbGF0ZSgxNjQ5LDc3NikiPjx1c2UgeGxpbms6aHJlZj0iI3JlY3QtMCIvPjwvZz4KPGcgdHJhbnNmb3JtPSJ0cmFuc2xhdGUoMTc0Niw3NzYpIj48dXNlIHhsaW5rOmhyZWY9IiNyZWN0LTAiLz48L2c+CjxnIHRyYW5zZm9ybT0idHJhbnNsYXRlKDIwMzcsNzc2KSI+PHVzZSB4bGluazpocmVmPSIjcmVjdC0wIi8+PC9nPgo8ZyB0cmFuc2Zvcm09InRyYW5zbGF0ZSgyMjMxLDc3NikiPjx1c2UgeGxpbms6aHJlZj0iI3JlY3QtMCIvPjwvZz4KPGcgdHJhbnNmb3JtPSJ0cmFuc2xhdGUoMjUyMiw3NzYpIj48dXNlIHhsaW5rOmhyZWY9IiNuX3JiLTAiLz48L2c+CjxnIHRyYW5zZm9ybT0idHJhbnNsYXRlKDI2MTksNzc2KSI+PHVzZSB4bGluazpocmVmPSIjcmVjdC0wIi8+PC9nPgo8ZyB0cmFuc2Zvcm09InRyYW5zbGF0ZSgyNzE2LDc3NikiPjx1c2UgeGxpbms6aHJlZj0iI3JlY3QtMCIvPjwvZz4KPGcgdHJhbnNmb3JtPSJ0cmFuc2xhdGUoMzAwNyw3NzYpIj48dXNlIHhsaW5rOmhyZWY9IiNuX3JiLTAiLz48L2c+CjxnIHRyYW5zZm9ybT0idHJhbnNsYXRlKDMxMDQsNzc2KSI+PHVzZSB4bGluazpocmVmPSIjcmVjdC0wIi8+PC9nPgo8ZyB0cmFuc2Zvcm09InRyYW5zbGF0ZSgzMjAxLDc3NikiPjx1c2UgeGxpbms6aHJlZj0iI2wtMCIvPjwvZz4KPGcgdHJhbnNmb3JtPSJ0cmFuc2xhdGUoMzI5OCw3NzYpIj48dXNlIHhsaW5rOmhyZWY9IiNuX3JiLTAiLz48L2c+CjxnIHRyYW5zZm9ybT0idHJhbnNsYXRlKDMzOTUsNzc2KSI+PHVzZSB4bGluazpocmVmPSIjcmItMCIvPjwvZz4KPGcgdHJhbnNmb3JtPSJ0cmFuc2xhdGUoMzQ5Miw3NzYpIj48dXNlIHhsaW5rOmhyZWY9IiNyZWN0LTAiLz48L2c+CjxnIHRyYW5zZm9ybT0idHJhbnNsYXRlKDM1ODksNzc2KSI+PHVzZSB4bGluazpocmVmPSIjcmVjdC0wIi8+PC9nPgo8ZyB0cmFuc2Zvcm09InRyYW5zbGF0ZSgzNjg2LDc3NikiPjx1c2UgeGxpbms6aHJlZj0iI3JlY3QtMCIvPjwvZz4KPGcgdHJhbnNmb3JtPSJ0cmFuc2xhdGUoMzc4Myw3NzYpIj48dXNlIHhsaW5rOmhyZWY9IiNsLTAiLz48L2c+CjxnIHRyYW5zZm9ybT0idHJhbnNsYXRlKDAsODczKSI+PHVzZSB4bGluazpocmVmPSIjYi0wIi8+PC9nPgo8ZyB0cmFuc2Zvcm09InRyYW5zbGF0ZSgyOTEsODczKSI+PHVzZSB4bGluazpocmVmPSIjZW1wdHktMCIvPjwvZz4KPGcgdHJhbnNmb3JtPSJ0cmFuc2xhdGUoNzc2LDg3MykiPjx1c2UgeGxpbms6aHJlZj0iI3JlY3QtMCIvPjwvZz4KPGcgdHJhbnNmb3JtPSJ0cmFuc2xhdGUoODczLDg3MykiPjx1c2UgeGxpbms6aHJlZj0iI3JlY3QtMCIvPjwvZz4KPGcgdHJhbnNmb3JtPSJ0cmFuc2xhdGUoOTcwLDg3MykiPjx1c2UgeGxpbms6aHJlZj0iI3JlY3QtMCIvPjwvZz4KPGcgdHJhbnNmb3JtPSJ0cmFuc2xhdGUoMTA2Nyw4NzMpIj48dXNlIHhsaW5rOmhyZWY9IiNyZWN0LTAiLz48L2c+CjxnIHRyYW5zZm9ybT0idHJhbnNsYXRlKDExNjQsODczKSI+PHVzZSB4bGluazpocmVmPSIjcmVjdC0wIi8+PC9nPgo8ZyB0cmFuc2Zvcm09InRyYW5zbGF0ZSgxMzU4LDg3MykiPjx1c2UgeGxpbms6aHJlZj0iI3QtMCIvPjwvZz4KPGcgdHJhbnNmb3JtPSJ0cmFuc2xhdGUoMTY0OSw4NzMpIj48dXNlIHhsaW5rOmhyZWY9IiNyZWN0LTAiLz48L2c+CjxnIHRyYW5zZm9ybT0idHJhbnNsYXRlKDE3NDYsODczKSI+PHVzZSB4bGluazpocmVmPSIjbHQtMCIvPjwvZz4KPGcgdHJhbnNmb3JtPSJ0cmFuc2xhdGUoMjAzNyw4NzMpIj48dXNlIHhsaW5rOmhyZWY9IiNyZWN0LTAiLz48L2c+CjxnIHRyYW5zZm9ybT0idHJhbnNsYXRlKDIyMzEsODczKSI+PHVzZSB4bGluazpocmVmPSIjcmVjdC0wIi8+PC9nPgo8ZyB0cmFuc2Zvcm09InRyYW5zbGF0ZSgyMzI4LDg3MykiPjx1c2UgeGxpbms6aHJlZj0iI2xiLTAiLz48L2c+CjxnIHRyYW5zZm9ybT0idHJhbnNsYXRlKDI0MjUsODczKSI+PHVzZSB4bGluazpocmVmPSIjbl9yYi0wIi8+PC9nPgo8ZyB0cmFuc2Zvcm09InRyYW5zbGF0ZSgyNTIyLDg3MykiPjx1c2UgeGxpbms6aHJlZj0iI3JiLTAiLz48L2c+CjxnIHRyYW5zZm9ybT0idHJhbnNsYXRlKDI2MTksODczKSI+PHVzZSB4bGluazpocmVmPSIjcmVjdC0wIi8+PC9nPgo8ZyB0cmFuc2Zvcm09InRyYW5zbGF0ZSgyNzE2LDg3MykiPjx1c2UgeGxpbms6aHJlZj0iI3JlY3QtMCIvPjwvZz4KPGcgdHJhbnNmb3JtPSJ0cmFuc2xhdGUoMjgxMyw4NzMpIj48dXNlIHhsaW5rOmhyZWY9IiNyZWN0LTAiLz48L2c+CjxnIHRyYW5zZm9ybT0idHJhbnNsYXRlKDI5MTAsODczKSI+PHVzZSB4bGluazpocmVmPSIjcmVjdC0wIi8+PC9nPgo8ZyB0cmFuc2Zvcm09InRyYW5zbGF0ZSgzMDA3LDg3MykiPjx1c2UgeGxpbms6aHJlZj0iI3JlY3QtMCIvPjwvZz4KPGcgdHJhbnNmb3JtPSJ0cmFuc2xhdGUoMzEwNCw4NzMpIj48dXNlIHhsaW5rOmhyZWY9IiNsdC0wIi8+PC9nPgo8ZyB0cmFuc2Zvcm09InRyYW5zbGF0ZSgzMjAxLDg3MykiPjx1c2UgeGxpbms6aHJlZj0iI25fcmItMCIvPjwvZz4KPGcgdHJhbnNmb3JtPSJ0cmFuc2xhdGUoMzI5OCw4NzMpIj48dXNlIHhsaW5rOmhyZWY9IiNyYi0wIi8+PC9nPgo8ZyB0cmFuc2Zvcm09InRyYW5zbGF0ZSgzMzk1LDg3MykiPjx1c2UgeGxpbms6aHJlZj0iI2x0LTAiLz48L2c+CjxnIHRyYW5zZm9ybT0idHJhbnNsYXRlKDM2ODYsODczKSI+PHVzZSB4bGluazpocmVmPSIjcmVjdC0wIi8+PC9nPgo8ZyB0cmFuc2Zvcm09InRyYW5zbGF0ZSgzODgwLDg3MykiPjx1c2UgeGxpbms6aHJlZj0iI2ItMCIvPjwvZz4KPGcgdHJhbnNmb3JtPSJ0cmFuc2xhdGUoMCw5NzApIj48dXNlIHhsaW5rOmhyZWY9IiNydC0wIi8+PC9nPgo8ZyB0cmFuc2Zvcm09InRyYW5zbGF0ZSg5Nyw5NzApIj48dXNlIHhsaW5rOmhyZWY9IiNsLTAiLz48L2c+CjxnIHRyYW5zZm9ybT0idHJhbnNsYXRlKDU4Miw5NzApIj48dXNlIHhsaW5rOmhyZWY9IiNyLTAiLz48L2c+CjxnIHRyYW5zZm9ybT0idHJhbnNsYXRlKDY3OSw5NzApIj48dXNlIHhsaW5rOmhyZWY9IiNyZWN0LTAiLz48L2c+CjxnIHRyYW5zZm9ybT0idHJhbnNsYXRlKDc3Niw5NzApIj48dXNlIHhsaW5rOmhyZWY9IiNyZWN0LTAiLz48L2c+CjxnIHRyYW5zZm9ybT0idHJhbnNsYXRlKDk3MCw5NzApIj48dXNlIHhsaW5rOmhyZWY9IiNydC0wIi8+PC9nPgo8ZyB0cmFuc2Zvcm09InRyYW5zbGF0ZSgxMDY3LDk3MCkiPjx1c2UgeGxpbms6aHJlZj0iI3JlY3QtMCIvPjwvZz4KPGcgdHJhbnNmb3JtPSJ0cmFuc2xhdGUoMTE2NCw5NzApIj48dXNlIHhsaW5rOmhyZWY9IiNsdC0wIi8+PC9nPgo8ZyB0cmFuc2Zvcm09InRyYW5zbGF0ZSgxNDU1LDk3MCkiPjx1c2UgeGxpbms6aHJlZj0iI3ItMCIvPjwvZz4KPGcgdHJhbnNmb3JtPSJ0cmFuc2xhdGUoMTU1Miw5NzApIj48dXNlIHhsaW5rOmhyZWY9IiNyZWN0LTAiLz48L2c+CjxnIHRyYW5zZm9ybT0idHJhbnNsYXRlKDE2NDksOTcwKSI+PHVzZSB4bGluazpocmVmPSIjcmVjdC0wIi8+PC9nPgo8ZyB0cmFuc2Zvcm09InRyYW5zbGF0ZSgxODQzLDk3MCkiPjx1c2UgeGxpbms6aHJlZj0iI2ItMCIvPjwvZz4KPGcgdHJhbnNmb3JtPSJ0cmFuc2xhdGUoMjAzNyw5NzApIj48dXNlIHhsaW5rOmhyZWY9IiNyZWN0LTAiLz48L2c+CjxnIHRyYW5zZm9ybT0idHJhbnNsYXRlKDIyMzEsOTcwKSI+PHVzZSB4bGluazpocmVmPSIjcnQtMCIvPjwvZz4KPGcgdHJhbnNmb3JtPSJ0cmFuc2xhdGUoMjMyOCw5NzApIj48dXNlIHhsaW5rOmhyZWY9IiNyZWN0LTAiLz48L2c+CjxnIHRyYW5zZm9ybT0idHJhbnNsYXRlKDI0MjUsOTcwKSI+PHVzZSB4bGluazpocmVmPSIjcmVjdC0wIi8+PC9nPgo8ZyB0cmFuc2Zvcm09InRyYW5zbGF0ZSgyNTIyLDk3MCkiPjx1c2UgeGxpbms6aHJlZj0iI3JlY3QtMCIvPjwvZz4KPGcgdHJhbnNmb3JtPSJ0cmFuc2xhdGUoMjYxOSw5NzApIj48dXNlIHhsaW5rOmhyZWY9IiNsdC0wIi8+PC9nPgo8ZyB0cmFuc2Zvcm09InRyYW5zbGF0ZSgzMDA3LDk3MCkiPjx1c2UgeGxpbms6aHJlZj0iI3JlY3QtMCIvPjwvZz4KPGcgdHJhbnNmb3JtPSJ0cmFuc2xhdGUoMzEwNCw5NzApIj48dXNlIHhsaW5rOmhyZWY9IiNuX3JiLTAiLz48L2c+CjxnIHRyYW5zZm9ybT0idHJhbnNsYXRlKDMyMDEsOTcwKSI+PHVzZSB4bGluazpocmVmPSIjcmItMCIvPjwvZz4KPGcgdHJhbnNmb3JtPSJ0cmFuc2xhdGUoMzI5OCw5NzApIj48dXNlIHhsaW5rOmhyZWY9IiNsdC0wIi8+PC9nPgo8ZyB0cmFuc2Zvcm09InRyYW5zbGF0ZSgzNDkyLDk3MCkiPjx1c2UgeGxpbms6aHJlZj0iI3JiLTAiLz48L2c+CjxnIHRyYW5zZm9ybT0idHJhbnNsYXRlKDM1ODksOTcwKSI+PHVzZSB4bGluazpocmVmPSIjcmVjdC0wIi8+PC9nPgo8ZyB0cmFuc2Zvcm09InRyYW5zbGF0ZSgzNjg2LDk3MCkiPjx1c2UgeGxpbms6aHJlZj0iI2x0LTAiLz48L2c+CjxnIHRyYW5zZm9ybT0idHJhbnNsYXRlKDM4ODAsOTcwKSI+PHVzZSB4bGluazpocmVmPSIjcmVjdC0wIi8+PC9nPgo8ZyB0cmFuc2Zvcm09InRyYW5zbGF0ZSg0ODUsMTA2NykiPjx1c2UgeGxpbms6aHJlZj0iI2VtcHR5LTAiLz48L2c+CjxnIHRyYW5zZm9ybT0idHJhbnNsYXRlKDc3NiwxMDY3KSI+PHVzZSB4bGluazpocmVmPSIjcmVjdC0wIi8+PC9nPgo8ZyB0cmFuc2Zvcm09InRyYW5zbGF0ZSg4NzMsMTA2NykiPjx1c2UgeGxpbms6aHJlZj0iI2wtMCIvPjwvZz4KPGcgdHJhbnNmb3JtPSJ0cmFuc2xhdGUoMTM1OCwxMDY3KSI+PHVzZSB4bGluazpocmVmPSIjZW1wdHktMCIvPjwvZz4KPGcgdHJhbnNmb3JtPSJ0cmFuc2xhdGUoMTY0OSwxMDY3KSI+PHVzZSB4bGluazpocmVmPSIjcmVjdC0wIi8+PC9nPgo8ZyB0cmFuc2Zvcm09InRyYW5zbGF0ZSgxNzQ2LDEwNjcpIj48dXNlIHhsaW5rOmhyZWY9IiNuX3JiLTAiLz48L2c+CjxnIHRyYW5zZm9ybT0idHJhbnNsYXRlKDE4NDMsMTA2NykiPjx1c2UgeGxpbms6aHJlZj0iI3JlY3QtMCIvPjwvZz4KPGcgdHJhbnNmb3JtPSJ0cmFuc2xhdGUoMjAzNywxMDY3KSI+PHVzZSB4bGluazpocmVmPSIjcnQtMCIvPjwvZz4KPGcgdHJhbnNmb3JtPSJ0cmFuc2xhdGUoMjEzNCwxMDY3KSI+PHVzZSB4bGluazpocmVmPSIjbC0wIi8+PC9nPgo8ZyB0cmFuc2Zvcm09InRyYW5zbGF0ZSgyMzI4LDEwNjcpIj48dXNlIHhsaW5rOmhyZWY9IiNyZWN0LTAiLz48L2c+CjxnIHRyYW5zZm9ybT0idHJhbnNsYXRlKDI1MjIsMTA2NykiPjx1c2UgeGxpbms6aHJlZj0iI3QtMCIvPjwvZz4KPGcgdHJhbnNmb3JtPSJ0cmFuc2xhdGUoMjcxNiwxMDY3KSI+PHVzZSB4bGluazpocmVmPSIjZW1wdHktMCIvPjwvZz4KPGcgdHJhbnNmb3JtPSJ0cmFuc2xhdGUoMjkxMCwxMDY3KSI+PHVzZSB4bGluazpocmVmPSIjci0wIi8+PC9nPgo8ZyB0cmFuc2Zvcm09InRyYW5zbGF0ZSgzMDA3LDEwNjcpIj48dXNlIHhsaW5rOmhyZWY9IiNyZWN0LTAiLz48L2c+CjxnIHRyYW5zZm9ybT0idHJhbnNsYXRlKDMxMDQsMTA2NykiPjx1c2UgeGxpbms6aHJlZj0iI3JlY3QtMCIvPjwvZz4KPGcgdHJhbnNmb3JtPSJ0cmFuc2xhdGUoMzIwMSwxMDY3KSI+PHVzZSB4bGluazpocmVmPSIjcmVjdC0wIi8+PC9nPgo8ZyB0cmFuc2Zvcm09InRyYW5zbGF0ZSgzNDkyLDEwNjcpIj48dXNlIHhsaW5rOmhyZWY9IiNydC0wIi8+PC9nPgo8ZyB0cmFuc2Zvcm09InRyYW5zbGF0ZSgzNTg5LDEwNjcpIj48dXNlIHhsaW5rOmhyZWY9IiNsdC0wIi8+PC9nPgo8ZyB0cmFuc2Zvcm09InRyYW5zbGF0ZSgzODgwLDEwNjcpIj48dXNlIHhsaW5rOmhyZWY9IiNyZWN0LTAiLz48L2c+CjxnIHRyYW5zZm9ybT0idHJhbnNsYXRlKDAsMTE2NCkiPjx1c2UgeGxpbms6aHJlZj0iI3JiLTAiLz48L2c+CjxnIHRyYW5zZm9ybT0idHJhbnNsYXRlKDk3LDExNjQpIj48dXNlIHhsaW5rOmhyZWY9IiNsLTAiLz48L2c+CjxnIHRyYW5zZm9ybT0idHJhbnNsYXRlKDU4MiwxMTY0KSI+PHVzZSB4bGluazpocmVmPSIjci0wIi8+PC9nPgo8ZyB0cmFuc2Zvcm09InRyYW5zbGF0ZSg2NzksMTE2NCkiPjx1c2UgeGxpbms6aHJlZj0iI3JlY3QtMCIvPjwvZz4KPGcgdHJhbnNmb3JtPSJ0cmFuc2xhdGUoNzc2LDExNjQpIj48dXNlIHhsaW5rOmhyZWY9IiNyZWN0LTAiLz48L2c+CjxnIHRyYW5zZm9ybT0idHJhbnNsYXRlKDk3MCwxMTY0KSI+PHVzZSB4bGluazpocmVmPSIjci0wIi8+PC9nPgo8ZyB0cmFuc2Zvcm09InRyYW5zbGF0ZSgxMDY3LDExNjQpIj48dXNlIHhsaW5rOmhyZWY9IiNyZWN0LTAiLz48L2c+CjxnIHRyYW5zZm9ybT0idHJhbnNsYXRlKDExNjQsMTE2NCkiPjx1c2UgeGxpbms6aHJlZj0iI3JlY3QtMCIvPjwvZz4KPGcgdHJhbnNmb3JtPSJ0cmFuc2xhdGUoMTI2MSwxMTY0KSI+PHVzZSB4bGluazpocmVmPSIjbC0wIi8+PC9nPgo8ZyB0cmFuc2Zvcm09InRyYW5zbGF0ZSgxNTUyLDExNjQpIj48dXNlIHhsaW5rOmhyZWY9IiNuX3JiLTAiLz48L2c+CjxnIHRyYW5zZm9ybT0idHJhbnNsYXRlKDE2NDksMTE2NCkiPjx1c2UgeGxpbms6aHJlZj0iI3JlY3QtMCIvPjwvZz4KPGcgdHJhbnNmb3JtPSJ0cmFuc2xhdGUoMTc0NiwxMTY0KSI+PHVzZSB4bGluazpocmVmPSIjcmVjdC0wIi8+PC9nPgo8ZyB0cmFuc2Zvcm09InRyYW5zbGF0ZSgxODQzLDExNjQpIj48dXNlIHhsaW5rOmhyZWY9IiNyZWN0LTAiLz48L2c+CjxnIHRyYW5zZm9ybT0idHJhbnNsYXRlKDIyMzEsMTE2NCkiPjx1c2UgeGxpbms6aHJlZj0iI25fcmItMCIvPjwvZz4KPGcgdHJhbnNmb3JtPSJ0cmFuc2xhdGUoMjMyOCwxMTY0KSI+PHVzZSB4bGluazpocmVmPSIjcmVjdC0wIi8+PC9nPgo8ZyB0cmFuc2Zvcm09InRyYW5zbGF0ZSgyODEzLDExNjQpIj48dXNlIHhsaW5rOmhyZWY9IiNlbXB0eS0wIi8+PC9nPgo8ZyB0cmFuc2Zvcm09InRyYW5zbGF0ZSgzMTA0LDExNjQpIj48dXNlIHhsaW5rOmhyZWY9IiNyZWN0LTAiLz48L2c+CjxnIHRyYW5zZm9ybT0idHJhbnNsYXRlKDMyMDEsMTE2NCkiPjx1c2UgeGxpbms6aHJlZj0iI3JlY3QtMCIvPjwvZz4KPGcgdHJhbnNmb3JtPSJ0cmFuc2xhdGUoMzI5OCwxMTY0KSI+PHVzZSB4bGluazpocmVmPSIjcmVjdC0wIi8+PC9nPgo8ZyB0cmFuc2Zvcm09InRyYW5zbGF0ZSgzMzk1LDExNjQpIj48dXNlIHhsaW5rOmhyZWY9IiNsLTAiLz48L2c+CjxnIHRyYW5zZm9ybT0idHJhbnNsYXRlKDM3ODMsMTE2NCkiPjx1c2UgeGxpbms6aHJlZj0iI25fcmItMCIvPjwvZz4KPGcgdHJhbnNmb3JtPSJ0cmFuc2xhdGUoMzg4MCwxMTY0KSI+PHVzZSB4bGluazpocmVmPSIjcmVjdC0wIi8+PC9nPgo8ZyB0cmFuc2Zvcm09InRyYW5zbGF0ZSgwLDEyNjEpIj48dXNlIHhsaW5rOmhyZWY9IiN0LTAiLz48L2c+CjxnIHRyYW5zZm9ybT0idHJhbnNsYXRlKDc3NiwxMjYxKSI+PHVzZSB4bGluazpocmVmPSIjdC0wIi8+PC9nPgo8ZyB0cmFuc2Zvcm09InRyYW5zbGF0ZSgxMDY3LDEyNjEpIj48dXNlIHhsaW5rOmhyZWY9IiNyZWN0LTAiLz48L2c+CjxnIHRyYW5zZm9ybT0idHJhbnNsYXRlKDEzNTgsMTI2MSkiPjx1c2UgeGxpbms6aHJlZj0iI2VtcHR5LTAiLz48L2c+CjxnIHRyYW5zZm9ybT0idHJhbnNsYXRlKDE1NTIsMTI2MSkiPjx1c2UgeGxpbms6aHJlZj0iI3ItMCIvPjwvZz4KPGcgdHJhbnNmb3JtPSJ0cmFuc2xhdGUoMTY0OSwxMjYxKSI+PHVzZSB4bGluazpocmVmPSIjbHQtMCIvPjwvZz4KPGcgdHJhbnNmb3JtPSJ0cmFuc2xhdGUoMTg0MywxMjYxKSI+PHVzZSB4bGluazpocmVmPSIjcmVjdC0wIi8+PC9nPgo8ZyB0cmFuc2Zvcm09InRyYW5zbGF0ZSgyMDM3LDEyNjEpIj48dXNlIHhsaW5rOmhyZWY9IiNyLTAiLz48L2c+CjxnIHRyYW5zZm9ybT0idHJhbnNsYXRlKDIxMzQsMTI2MSkiPjx1c2UgeGxpbms6aHJlZj0iI3JlY3QtMCIvPjwvZz4KPGcgdHJhbnNmb3JtPSJ0cmFuc2xhdGUoMjIzMSwxMjYxKSI+PHVzZSB4bGluazpocmVmPSIjcmVjdC0wIi8+PC9nPgo8ZyB0cmFuc2Zvcm09InRyYW5zbGF0ZSgyMzI4LDEyNjEpIj48dXNlIHhsaW5rOmhyZWY9IiNyZWN0LTAiLz48L2c+CjxnIHRyYW5zZm9ybT0idHJhbnNsYXRlKDMxMDQsMTI2MSkiPjx1c2UgeGxpbms6aHJlZj0iI3JlY3QtMCIvPjwvZz4KPGcgdHJhbnNmb3JtPSJ0cmFuc2xhdGUoMzIwMSwxMjYxKSI+PHVzZSB4bGluazpocmVmPSIjcmVjdC0wIi8+PC9nPgo8ZyB0cmFuc2Zvcm09InRyYW5zbGF0ZSgzNjg2LDEyNjEpIj48dXNlIHhsaW5rOmhyZWY9IiNyYi0wIi8+PC9nPgo8ZyB0cmFuc2Zvcm09InRyYW5zbGF0ZSgzNzgzLDEyNjEpIj48dXNlIHhsaW5rOmhyZWY9IiNyZWN0LTAiLz48L2c+CjxnIHRyYW5zZm9ybT0idHJhbnNsYXRlKDM4ODAsMTI2MSkiPjx1c2UgeGxpbms6aHJlZj0iI3JlY3QtMCIvPjwvZz4KPGcgdHJhbnNmb3JtPSJ0cmFuc2xhdGUoMzg4LDEzNTgpIj48dXNlIHhsaW5rOmhyZWY9IiNiLTAiLz48L2c+CjxnIHRyYW5zZm9ybT0idHJhbnNsYXRlKDU4MiwxMzU4KSI+PHVzZSB4bGluazpocmVmPSIjZW1wdHktMCIvPjwvZz4KPGcgdHJhbnNmb3JtPSJ0cmFuc2xhdGUoMTA2NywxMzU4KSI+PHVzZSB4bGluazpocmVmPSIjcmVjdC0wIi8+PC9nPgo8ZyB0cmFuc2Zvcm09InRyYW5zbGF0ZSgxMTY0LDEzNTgpIj48dXNlIHhsaW5rOmhyZWY9IiNsLTAiLz48L2c+CjxnIHRyYW5zZm9ybT0idHJhbnNsYXRlKDE0NTUsMTM1OCkiPjx1c2UgeGxpbms6aHJlZj0iI2ItMCIvPjwvZz4KPGcgdHJhbnNmb3JtPSJ0cmFuc2xhdGUoMTc0NiwxMzU4KSI+PHVzZSB4bGluazpocmVmPSIjcmItMCIvPjwvZz4KPGcgdHJhbnNmb3JtPSJ0cmFuc2xhdGUoMTg0MywxMzU4KSI+PHVzZSB4bGluazpocmVmPSIjcmVjdC0wIi8+PC9nPgo8ZyB0cmFuc2Zvcm09InRyYW5zbGF0ZSgyMTM0LDEzNTgpIj48dXNlIHhsaW5rOmhyZWY9IiNyZWN0LTAiLz48L2c+CjxnIHRyYW5zZm9ybT0idHJhbnNsYXRlKDIzMjgsMTM1OCkiPjx1c2UgeGxpbms6aHJlZj0iI3J0LTAiLz48L2c+CjxnIHRyYW5zZm9ybT0idHJhbnNsYXRlKDI0MjUsMTM1OCkiPjx1c2UgeGxpbms6aHJlZj0iI2xiLTAiLz48L2c+CjxnIHRyYW5zZm9ybT0idHJhbnNsYXRlKDI2MTksMTM1OCkiPjx1c2UgeGxpbms6aHJlZj0iI2VtcHR5LTAiLz48L2c+CjxnIHRyYW5zZm9ybT0idHJhbnNsYXRlKDI4MTMsMTM1OCkiPjx1c2UgeGxpbms6aHJlZj0iI3ItMCIvPjwvZz4KPGcgdHJhbnNmb3JtPSJ0cmFuc2xhdGUoMjkxMCwxMzU4KSI+PHVzZSB4bGluazpocmVmPSIjbC0wIi8+PC9nPgo8ZyB0cmFuc2Zvcm09InRyYW5zbGF0ZSgzMDA3LDEzNTgpIj48dXNlIHhsaW5rOmhyZWY9IiNuX3JiLTAiLz48L2c+CjxnIHRyYW5zZm9ybT0idHJhbnNsYXRlKDMxMDQsMTM1OCkiPjx1c2UgeGxpbms6aHJlZj0iI3JlY3QtMCIvPjwvZz4KPGcgdHJhbnNmb3JtPSJ0cmFuc2xhdGUoMzIwMSwxMzU4KSI+PHVzZSB4bGluazpocmVmPSIjcmVjdC0wIi8+PC9nPgo8ZyB0cmFuc2Zvcm09InRyYW5zbGF0ZSgzMjk4LDEzNTgpIj48dXNlIHhsaW5rOmhyZWY9IiNsYi0wIi8+PC9nPgo8ZyB0cmFuc2Zvcm09InRyYW5zbGF0ZSgzNjg2LDEzNTgpIj48dXNlIHhsaW5rOmhyZWY9IiN0LTAiLz48L2c+CjxnIHRyYW5zZm9ybT0idHJhbnNsYXRlKDM4ODAsMTM1OCkiPjx1c2UgeGxpbms6aHJlZj0iI3JlY3QtMCIvPjwvZz4KPGcgdHJhbnNmb3JtPSJ0cmFuc2xhdGUoMzg4LDE0NTUpIj48dXNlIHhsaW5rOmhyZWY9IiN0LTAiLz48L2c+CjxnIHRyYW5zZm9ybT0idHJhbnNsYXRlKDU4MiwxNDU1KSI+PHVzZSB4bGluazpocmVmPSIjbl9yYi0wIi8+PC9nPgo8ZyB0cmFuc2Zvcm09InRyYW5zbGF0ZSg2NzksMTQ1NSkiPjx1c2UgeGxpbms6aHJlZj0iI2ItMCIvPjwvZz4KPGcgdHJhbnNmb3JtPSJ0cmFuc2xhdGUoOTcwLDE0NTUpIj48dXNlIHhsaW5rOmhyZWY9IiNuX3JiLTAiLz48L2c+CjxnIHRyYW5zZm9ybT0idHJhbnNsYXRlKDEwNjcsMTQ1NSkiPjx1c2UgeGxpbms6aHJlZj0iI3JlY3QtMCIvPjwvZz4KPGcgdHJhbnNmb3JtPSJ0cmFuc2xhdGUoMTQ1NSwxNDU1KSI+PHVzZSB4bGluazpocmVmPSIjcnQtMCIvPjwvZz4KPGcgdHJhbnNmb3JtPSJ0cmFuc2xhdGUoMTU1MiwxNDU1KSI+PHVzZSB4bGluazpocmVmPSIjbC0wIi8+PC9nPgo8ZyB0cmFuc2Zvcm09InRyYW5zbGF0ZSgxNzQ2LDE0NTUpIj48dXNlIHhsaW5rOmhyZWY9IiNydC0wIi8+PC9nPgo8ZyB0cmFuc2Zvcm09InRyYW5zbGF0ZSgxODQzLDE0NTUpIj48dXNlIHhsaW5rOmhyZWY9IiNyZWN0LTAiLz48L2c+CjxnIHRyYW5zZm9ybT0idHJhbnNsYXRlKDE5NDAsMTQ1NSkiPjx1c2UgeGxpbms6aHJlZj0iI2xiLTAiLz48L2c+CjxnIHRyYW5zZm9ybT0idHJhbnNsYXRlKDIxMzQsMTQ1NSkiPjx1c2UgeGxpbms6aHJlZj0iI3QtMCIvPjwvZz4KPGcgdHJhbnNmb3JtPSJ0cmFuc2xhdGUoMjQyNSwxNDU1KSI+PHVzZSB4bGluazpocmVmPSIjcmVjdC0wIi8+PC9nPgo8ZyB0cmFuc2Zvcm09InRyYW5zbGF0ZSgzMDA3LDE0NTUpIj48dXNlIHhsaW5rOmhyZWY9IiNyLTAiLz48L2c+CjxnIHRyYW5zZm9ybT0idHJhbnNsYXRlKDMxMDQsMTQ1NSkiPjx1c2UgeGxpbms6aHJlZj0iI3JlY3QtMCIvPjwvZz4KPGcgdHJhbnNmb3JtPSJ0cmFuc2xhdGUoMzIwMSwxNDU1KSI+PHVzZSB4bGluazpocmVmPSIjcmVjdC0wIi8+PC9nPgo8ZyB0cmFuc2Zvcm09InRyYW5zbGF0ZSgzMjk4LDE0NTUpIj48dXNlIHhsaW5rOmhyZWY9IiNyZWN0LTAiLz48L2c+CjxnIHRyYW5zZm9ybT0idHJhbnNsYXRlKDM1ODksMTQ1NSkiPjx1c2UgeGxpbms6aHJlZj0iI2ItMCIvPjwvZz4KPGcgdHJhbnNmb3JtPSJ0cmFuc2xhdGUoMzc4MywxNDU1KSI+PHVzZSB4bGluazpocmVmPSIjci0wIi8+PC9nPgo8ZyB0cmFuc2Zvcm09InRyYW5zbGF0ZSgzODgwLDE0NTUpIj48dXNlIHhsaW5rOmhyZWY9IiNsdC0wIi8+PC9nPgo8ZyB0cmFuc2Zvcm09InRyYW5zbGF0ZSgwLDE1NTIpIj48dXNlIHhsaW5rOmhyZWY9IiNyYi0wIi8+PC9nPgo8ZyB0cmFuc2Zvcm09InRyYW5zbGF0ZSg5NywxNTUyKSI+PHVzZSB4bGluazpocmVmPSIjbGItMCIvPjwvZz4KPGcgdHJhbnNmb3JtPSJ0cmFuc2xhdGUoNDg1LDE1NTIpIj48dXNlIHhsaW5rOmhyZWY9IiNyLTAiLz48L2c+CjxnIHRyYW5zZm9ybT0idHJhbnNsYXRlKDU4MiwxNTUyKSI+PHVzZSB4bGluazpocmVmPSIjcmVjdC0wIi8+PC9nPgo8ZyB0cmFuc2Zvcm09InRyYW5zbGF0ZSg2NzksMTU1MikiPjx1c2UgeGxpbms6aHJlZj0iI3JlY3QtMCIvPjwvZz4KPGcgdHJhbnNmb3JtPSJ0cmFuc2xhdGUoNzc2LDE1NTIpIj48dXNlIHhsaW5rOmhyZWY9IiNyZWN0LTAiLz48L2c+CjxnIHRyYW5zZm9ybT0idHJhbnNsYXRlKDg3MywxNTUyKSI+PHVzZSB4bGluazpocmVmPSIjcmVjdC0wIi8+PC9nPgo8ZyB0cmFuc2Zvcm09InRyYW5zbGF0ZSg5NzAsMTU1MikiPjx1c2UgeGxpbms6aHJlZj0iI3JlY3QtMCIvPjwvZz4KPGcgdHJhbnNmb3JtPSJ0cmFuc2xhdGUoMTA2NywxNTUyKSI+PHVzZSB4bGluazpocmVmPSIjcmVjdC0wIi8+PC9nPgo8ZyB0cmFuc2Zvcm09InRyYW5zbGF0ZSgxMjYxLDE1NTIpIj48dXNlIHhsaW5rOmhyZWY9IiNlbXB0eS0wIi8+PC9nPgo8ZyB0cmFuc2Zvcm09InRyYW5zbGF0ZSgxNjQ5LDE1NTIpIj48dXNlIHhsaW5rOmhyZWY9IiNlbXB0eS0wIi8+PC9nPgo8ZyB0cmFuc2Zvcm09InRyYW5zbGF0ZSgxODQzLDE1NTIpIj48dXNlIHhsaW5rOmhyZWY9IiNyZWN0LTAiLz48L2c+CjxnIHRyYW5zZm9ybT0idHJhbnNsYXRlKDE5NDAsMTU1MikiPjx1c2UgeGxpbms6aHJlZj0iI2x0LTAiLz48L2c+CjxnIHRyYW5zZm9ybT0idHJhbnNsYXRlKDIzMjgsMTU1MikiPjx1c2UgeGxpbms6aHJlZj0iI3JiLTAiLz48L2c+CjxnIHRyYW5zZm9ybT0idHJhbnNsYXRlKDI0MjUsMTU1MikiPjx1c2UgeGxpbms6aHJlZj0iI3JlY3QtMCIvPjwvZz4KPGcgdHJhbnNmb3JtPSJ0cmFuc2xhdGUoMjUyMiwxNTUyKSI+PHVzZSB4bGluazpocmVmPSIjbl9yYi0wIi8+PC9nPgo8ZyB0cmFuc2Zvcm09InRyYW5zbGF0ZSgyNjE5LDE1NTIpIj48dXNlIHhsaW5rOmhyZWY9IiNiLTAiLz48L2c+CjxnIHRyYW5zZm9ybT0idHJhbnNsYXRlKDI4MTMsMTU1MikiPjx1c2UgeGxpbms6aHJlZj0iI2ItMCIvPjwvZz4KPGcgdHJhbnNmb3JtPSJ0cmFuc2xhdGUoMzEwNCwxNTUyKSI+PHVzZSB4bGluazpocmVmPSIjcmVjdC0wIi8+PC9nPgo8ZyB0cmFuc2Zvcm09InRyYW5zbGF0ZSgzMjAxLDE1NTIpIj48dXNlIHhsaW5rOmhyZWY9IiNyZWN0LTAiLz48L2c+CjxnIHRyYW5zZm9ybT0idHJhbnNsYXRlKDMyOTgsMTU1MikiPjx1c2UgeGxpbms6aHJlZj0iI3JlY3QtMCIvPjwvZz4KPGcgdHJhbnNmb3JtPSJ0cmFuc2xhdGUoMzU4OSwxNTUyKSI+PHVzZSB4bGluazpocmVmPSIjdC0wIi8+PC9nPgo8ZyB0cmFuc2Zvcm09InRyYW5zbGF0ZSgwLDE2NDkpIj48dXNlIHhsaW5rOmhyZWY9IiNydC0wIi8+PC9nPgo8ZyB0cmFuc2Zvcm09InRyYW5zbGF0ZSg5NywxNjQ5KSI+PHVzZSB4bGluazpocmVmPSIjcmVjdC0wIi8+PC9nPgo8ZyB0cmFuc2Zvcm09InRyYW5zbGF0ZSgxOTQsMTY0OSkiPjx1c2UgeGxpbms6aHJlZj0iI3JlY3QtMCIvPjwvZz4KPGcgdHJhbnNmb3JtPSJ0cmFuc2xhdGUoMjkxLDE2NDkpIj48dXNlIHhsaW5rOmhyZWY9IiNsYi0wIi8+PC9nPgo8ZyB0cmFuc2Zvcm09InRyYW5zbGF0ZSg2NzksMTY0OSkiPjx1c2UgeGxpbms6aHJlZj0iI3JlY3QtMCIvPjwvZz4KPGcgdHJhbnNmb3JtPSJ0cmFuc2xhdGUoNzc2LDE2NDkpIj48dXNlIHhsaW5rOmhyZWY9IiNyZWN0LTAiLz48L2c+CjxnIHRyYW5zZm9ybT0idHJhbnNsYXRlKDg3MywxNjQ5KSI+PHVzZSB4bGluazpocmVmPSIjcmVjdC0wIi8+PC9nPgo8ZyB0cmFuc2Zvcm09InRyYW5zbGF0ZSg5NzAsMTY0OSkiPjx1c2UgeGxpbms6aHJlZj0iI3JlY3QtMCIvPjwvZz4KPGcgdHJhbnNmb3JtPSJ0cmFuc2xhdGUoMTA2NywxNjQ5KSI+PHVzZSB4bGluazpocmVmPSIjbHQtMCIvPjwvZz4KPGcgdHJhbnNmb3JtPSJ0cmFuc2xhdGUoMTQ1NSwxNjQ5KSI+PHVzZSB4bGluazpocmVmPSIjcmItMCIvPjwvZz4KPGcgdHJhbnNmb3JtPSJ0cmFuc2xhdGUoMTU1MiwxNjQ5KSI+PHVzZSB4bGluazpocmVmPSIjbC0wIi8+PC9nPgo8ZyB0cmFuc2Zvcm09InRyYW5zbGF0ZSgxNzQ2LDE2NDkpIj48dXNlIHhsaW5rOmhyZWY9IiNyYi0wIi8+PC9nPgo8ZyB0cmFuc2Zvcm09InRyYW5zbGF0ZSgxODQzLDE2NDkpIj48dXNlIHhsaW5rOmhyZWY9IiNsdC0wIi8+PC9nPgo8ZyB0cmFuc2Zvcm09InRyYW5zbGF0ZSgyMzI4LDE2NDkpIj48dXNlIHhsaW5rOmhyZWY9IiNydC0wIi8+PC9nPgo8ZyB0cmFuc2Zvcm09InRyYW5zbGF0ZSgyNDI1LDE2NDkpIj48dXNlIHhsaW5rOmhyZWY9IiNyZWN0LTAiLz48L2c+CjxnIHRyYW5zZm9ybT0idHJhbnNsYXRlKDI1MjIsMTY0OSkiPjx1c2UgeGxpbms6aHJlZj0iI3JlY3QtMCIvPjwvZz4KPGcgdHJhbnNmb3JtPSJ0cmFuc2xhdGUoMjYxOSwxNjQ5KSI+PHVzZSB4bGluazpocmVmPSIjcmVjdC0wIi8+PC9nPgo8ZyB0cmFuc2Zvcm09InRyYW5zbGF0ZSgyODEzLDE2NDkpIj48dXNlIHhsaW5rOmhyZWY9IiN0LTAiLz48L2c+CjxnIHRyYW5zZm9ybT0idHJhbnNsYXRlKDMwMDcsMTY0OSkiPjx1c2UgeGxpbms6aHJlZj0iI3JiLTAiLz48L2c+CjxnIHRyYW5zZm9ybT0idHJhbnNsYXRlKDMxMDQsMTY0OSkiPjx1c2UgeGxpbms6aHJlZj0iI3JlY3QtMCIvPjwvZz4KPGcgdHJhbnNmb3JtPSJ0cmFuc2xhdGUoMzIwMSwxNjQ5KSI+PHVzZSB4bGluazpocmVmPSIjcmVjdC0wIi8+PC9nPgo8ZyB0cmFuc2Zvcm09InRyYW5zbGF0ZSgzMjk4LDE2NDkpIj48dXNlIHhsaW5rOmhyZWY9IiNyZWN0LTAiLz48L2c+CjxnIHRyYW5zZm9ybT0idHJhbnNsYXRlKDMzOTUsMTY0OSkiPjx1c2UgeGxpbms6aHJlZj0iI2xiLTAiLz48L2c+CjxnIHRyYW5zZm9ybT0idHJhbnNsYXRlKDM2ODYsMTY0OSkiPjx1c2UgeGxpbms6aHJlZj0iI2ItMCIvPjwvZz4KPGcgdHJhbnNmb3JtPSJ0cmFuc2xhdGUoMzg4MCwxNjQ5KSI+PHVzZSB4bGluazpocmVmPSIjYi0wIi8+PC9nPgo8ZyB0cmFuc2Zvcm09InRyYW5zbGF0ZSgxOTQsMTc0NikiPjx1c2UgeGxpbms6aHJlZj0iI3J0LTAiLz48L2c+CjxnIHRyYW5zZm9ybT0idHJhbnNsYXRlKDI5MSwxNzQ2KSI+PHVzZSB4bGluazpocmVmPSIjbHQtMCIvPjwvZz4KPGcgdHJhbnNmb3JtPSJ0cmFuc2xhdGUoNTgyLDE3NDYpIj48dXNlIHhsaW5rOmhyZWY9IiNyLTAiLz48L2c+CjxnIHRyYW5zZm9ybT0idHJhbnNsYXRlKDY3OSwxNzQ2KSI+PHVzZSB4bGluazpocmVmPSIjcmVjdC0wIi8+PC9nPgo8ZyB0cmFuc2Zvcm09InRyYW5zbGF0ZSg3NzYsMTc0NikiPjx1c2UgeGxpbms6aHJlZj0iI2x0LTAiLz48L2c+CjxnIHRyYW5zZm9ybT0idHJhbnNsYXRlKDk3MCwxNzQ2KSI+PHVzZSB4bGluazpocmVmPSIjdC0wIi8+PC9nPgo8ZyB0cmFuc2Zvcm09InRyYW5zbGF0ZSgxMTY0LDE3NDYpIj48dXNlIHhsaW5rOmhyZWY9IiNlbXB0eS0wIi8+PC9nPgo8ZyB0cmFuc2Zvcm09InRyYW5zbGF0ZSgxNDU1LDE3NDYpIj48dXNlIHhsaW5rOmhyZWY9IiNyZWN0LTAiLz48L2c+CjxnIHRyYW5zZm9ybT0idHJhbnNsYXRlKDE2NDksMTc0NikiPjx1c2UgeGxpbms6aHJlZj0iI25fcmItMCIvPjwvZz4KPGcgdHJhbnNmb3JtPSJ0cmFuc2xhdGUoMTc0NiwxNzQ2KSI+PHVzZSB4bGluazpocmVmPSIjcmVjdC0wIi8+PC9nPgo8ZyB0cmFuc2Zvcm09InRyYW5zbGF0ZSgyMjMxLDE3NDYpIj48dXNlIHhsaW5rOmhyZWY9IiNlbXB0eS0wIi8+PC9nPgo8ZyB0cmFuc2Zvcm09InRyYW5zbGF0ZSgyNDI1LDE3NDYpIj48dXNlIHhsaW5rOmhyZWY9IiNydC0wIi8+PC9nPgo8ZyB0cmFuc2Zvcm09InRyYW5zbGF0ZSgyNTIyLDE3NDYpIj48dXNlIHhsaW5rOmhyZWY9IiNyZWN0LTAiLz48L2c+CjxnIHRyYW5zZm9ybT0idHJhbnNsYXRlKDI2MTksMTc0NikiPjx1c2UgeGxpbms6aHJlZj0iI2x0LTAiLz48L2c+CjxnIHRyYW5zZm9ybT0idHJhbnNsYXRlKDMwMDcsMTc0NikiPjx1c2UgeGxpbms6aHJlZj0iI3JlY3QtMCIvPjwvZz4KPGcgdHJhbnNmb3JtPSJ0cmFuc2xhdGUoMzEwNCwxNzQ2KSI+PHVzZSB4bGluazpocmVmPSIjbHQtMCIvPjwvZz4KPGcgdHJhbnNmb3JtPSJ0cmFuc2xhdGUoMzM5NSwxNzQ2KSI+PHVzZSB4bGluazpocmVmPSIjcnQtMCIvPjwvZz4KPGcgdHJhbnNmb3JtPSJ0cmFuc2xhdGUoMzQ5MiwxNzQ2KSI+PHVzZSB4bGluazpocmVmPSIjbC0wIi8+PC9nPgo8ZyB0cmFuc2Zvcm09InRyYW5zbGF0ZSgzNjg2LDE3NDYpIj48dXNlIHhsaW5rOmhyZWY9IiN0LTAiLz48L2c+CjxnIHRyYW5zZm9ybT0idHJhbnNsYXRlKDM4ODAsMTc0NikiPjx1c2UgeGxpbms6aHJlZj0iI3JlY3QtMCIvPjwvZz4KPGcgdHJhbnNmb3JtPSJ0cmFuc2xhdGUoMzg4LDE4NDMpIj48dXNlIHhsaW5rOmhyZWY9IiNyLTAiLz48L2c+CjxnIHRyYW5zZm9ybT0idHJhbnNsYXRlKDQ4NSwxODQzKSI+PHVzZSB4bGluazpocmVmPSIjbC0wIi8+PC9nPgo8ZyB0cmFuc2Zvcm09InRyYW5zbGF0ZSgxMjYxLDE4NDMpIj48dXNlIHhsaW5rOmhyZWY9IiNiLTAiLz48L2c+CjxnIHRyYW5zZm9ybT0idHJhbnNsYXRlKDE0NTUsMTg0MykiPjx1c2UgeGxpbms6aHJlZj0iI3J0LTAiLz48L2c+CjxnIHRyYW5zZm9ybT0idHJhbnNsYXRlKDE1NTIsMTg0MykiPjx1c2UgeGxpbms6aHJlZj0iI3JlY3QtMCIvPjwvZz4KPGcgdHJhbnNmb3JtPSJ0cmFuc2xhdGUoMTY0OSwxODQzKSI+PHVzZSB4bGluazpocmVmPSIjcmVjdC0wIi8+PC9nPgo8ZyB0cmFuc2Zvcm09InRyYW5zbGF0ZSgxNzQ2LDE4NDMpIj48dXNlIHhsaW5rOmhyZWY9IiNyZWN0LTAiLz48L2c+CjxnIHRyYW5zZm9ybT0idHJhbnNsYXRlKDE5NDAsMTg0MykiPjx1c2UgeGxpbms6aHJlZj0iI25fcmItMCIvPjwvZz4KPGcgdHJhbnNmb3JtPSJ0cmFuc2xhdGUoMjAzNywxODQzKSI+PHVzZSB4bGluazpocmVmPSIjYi0wIi8+PC9nPgo8ZyB0cmFuc2Zvcm09InRyYW5zbGF0ZSgyMzI4LDE4NDMpIj48dXNlIHhsaW5rOmhyZWY9IiNlbXB0eS0wIi8+PC9nPgo8ZyB0cmFuc2Zvcm09InRyYW5zbGF0ZSgyNTIyLDE4NDMpIj48dXNlIHhsaW5rOmhyZWY9IiN0LTAiLz48L2c+CjxnIHRyYW5zZm9ybT0idHJhbnNsYXRlKDI4MTMsMTg0MykiPjx1c2UgeGxpbms6aHJlZj0iI2ItMCIvPjwvZz4KPGcgdHJhbnNmb3JtPSJ0cmFuc2xhdGUoMzAwNywxODQzKSI+PHVzZSB4bGluazpocmVmPSIjcmVjdC0wIi8+PC9nPgo8ZyB0cmFuc2Zvcm09InRyYW5zbGF0ZSgzMjk4LDE4NDMpIj48dXNlIHhsaW5rOmhyZWY9IiNiLTAiLz48L2c+CjxnIHRyYW5zZm9ybT0idHJhbnNsYXRlKDM1ODksMTg0MykiPjx1c2UgeGxpbms6aHJlZj0iI2VtcHR5LTAiLz48L2c+CjxnIHRyYW5zZm9ybT0idHJhbnNsYXRlKDM4ODAsMTg0MykiPjx1c2UgeGxpbms6aHJlZj0iI3JlY3QtMCIvPjwvZz4KPGcgdHJhbnNmb3JtPSJ0cmFuc2xhdGUoMCwxOTQwKSI+PHVzZSB4bGluazpocmVmPSIjYi0wIi8+PC9nPgo8ZyB0cmFuc2Zvcm09InRyYW5zbGF0ZSg1ODIsMTk0MCkiPjx1c2UgeGxpbms6aHJlZj0iI3ItMCIvPjwvZz4KPGcgdHJhbnNmb3JtPSJ0cmFuc2xhdGUoNjc5LDE5NDApIj48dXNlIHhsaW5rOmhyZWY9IiNsLTAiLz48L2c+CjxnIHRyYW5zZm9ybT0idHJhbnNsYXRlKDg3MywxOTQwKSI+PHVzZSB4bGluazpocmVmPSIjci0wIi8+PC9nPgo8ZyB0cmFuc2Zvcm09InRyYW5zbGF0ZSg5NzAsMTk0MCkiPjx1c2UgeGxpbms6aHJlZj0iI3JlY3QtMCIvPjwvZz4KPGcgdHJhbnNmb3JtPSJ0cmFuc2xhdGUoMTA2NywxOTQwKSI+PHVzZSB4bGluazpocmVmPSIjbGItMCIvPjwvZz4KPGcgdHJhbnNmb3JtPSJ0cmFuc2xhdGUoMTE2NCwxOTQwKSI+PHVzZSB4bGluazpocmVmPSIjbl9yYi0wIi8+PC9nPgo8ZyB0cmFuc2Zvcm09InRyYW5zbGF0ZSgxMjYxLDE5NDApIj48dXNlIHhsaW5rOmhyZWY9IiNyZWN0LTAiLz48L2c+CjxnIHRyYW5zZm9ybT0idHJhbnNsYXRlKDE3NDYsMTk0MCkiPjx1c2UgeGxpbms6aHJlZj0iI3QtMCIvPjwvZz4KPGcgdHJhbnNmb3JtPSJ0cmFuc2xhdGUoMTk0MCwxOTQwKSI+PHVzZSB4bGluazpocmVmPSIjci0wIi8+PC9nPgo8ZyB0cmFuc2Zvcm09InRyYW5zbGF0ZSgyMDM3LDE5NDApIj48dXNlIHhsaW5rOmhyZWY9IiNyZWN0LTAiLz48L2c+CjxnIHRyYW5zZm9ybT0idHJhbnNsYXRlKDIyMzEsMTk0MCkiPjx1c2UgeGxpbms6aHJlZj0iI2VtcHR5LTAiLz48L2c+CjxnIHRyYW5zZm9ybT0idHJhbnNsYXRlKDIzMjgsMTk0MCkiPjx1c2UgeGxpbms6aHJlZj0iI25fcmItMCIvPjwvZz4KPGcgdHJhbnNmb3JtPSJ0cmFuc2xhdGUoMjQyNSwxOTQwKSI+PHVzZSB4bGluazpocmVmPSIjYi0wIi8+PC9nPgo8ZyB0cmFuc2Zvcm09InRyYW5zbGF0ZSgyNjE5LDE5NDApIj48dXNlIHhsaW5rOmhyZWY9IiNiLTAiLz48L2c+CjxnIHRyYW5zZm9ybT0idHJhbnNsYXRlKDI4MTMsMTk0MCkiPjx1c2UgeGxpbms6aHJlZj0iI3QtMCIvPjwvZz4KPGcgdHJhbnNmb3JtPSJ0cmFuc2xhdGUoMzAwNywxOTQwKSI+PHVzZSB4bGluazpocmVmPSIjcmVjdC0wIi8+PC9nPgo8ZyB0cmFuc2Zvcm09InRyYW5zbGF0ZSgzMTA0LDE5NDApIj48dXNlIHhsaW5rOmhyZWY9IiNsYi0wIi8+PC9nPgo8ZyB0cmFuc2Zvcm09InRyYW5zbGF0ZSgzMjk4LDE5NDApIj48dXNlIHhsaW5rOmhyZWY9IiNyZWN0LTAiLz48L2c+CjxnIHRyYW5zZm9ybT0idHJhbnNsYXRlKDMzOTUsMTk0MCkiPjx1c2UgeGxpbms6aHJlZj0iI3JlY3QtMCIvPjwvZz4KPGcgdHJhbnNmb3JtPSJ0cmFuc2xhdGUoMzQ5MiwxOTQwKSI+PHVzZSB4bGluazpocmVmPSIjbGItMCIvPjwvZz4KPGcgdHJhbnNmb3JtPSJ0cmFuc2xhdGUoMzg4MCwxOTQwKSI+PHVzZSB4bGluazpocmVmPSIjcmVjdC0wIi8+PC9nPgo8ZyB0cmFuc2Zvcm09InRyYW5zbGF0ZSgwLDIwMzcpIj48dXNlIHhsaW5rOmhyZWY9IiN0LTAiLz48L2c+CjxnIHRyYW5zZm9ybT0idHJhbnNsYXRlKDI5MSwyMDM3KSI+PHVzZSB4bGluazpocmVmPSIjbl9yYi0wIi8+PC9nPgo8ZyB0cmFuc2Zvcm09InRyYW5zbGF0ZSgzODgsMjAzNykiPjx1c2UgeGxpbms6aHJlZj0iI3JiLTAiLz48L2c+CjxnIHRyYW5zZm9ybT0idHJhbnNsYXRlKDQ4NSwyMDM3KSI+PHVzZSB4bGluazpocmVmPSIjbGItMCIvPjwvZz4KPGcgdHJhbnNmb3JtPSJ0cmFuc2xhdGUoNzc2LDIwMzcpIj48dXNlIHhsaW5rOmhyZWY9IiNlbXB0eS0wIi8+PC9nPgo8ZyB0cmFuc2Zvcm09InRyYW5zbGF0ZSg5NzAsMjAzNykiPjx1c2UgeGxpbms6aHJlZj0iI3JlY3QtMCIvPjwvZz4KPGcgdHJhbnNmb3JtPSJ0cmFuc2xhdGUoMTA2NywyMDM3KSI+PHVzZSB4bGluazpocmVmPSIjcmVjdC0wIi8+PC9nPgo8ZyB0cmFuc2Zvcm09InRyYW5zbGF0ZSgxMTY0LDIwMzcpIj48dXNlIHhsaW5rOmhyZWY9IiNyZWN0LTAiLz48L2c+CjxnIHRyYW5zZm9ybT0idHJhbnNsYXRlKDEyNjEsMjAzNykiPjx1c2UgeGxpbms6aHJlZj0iI3JlY3QtMCIvPjwvZz4KPGcgdHJhbnNmb3JtPSJ0cmFuc2xhdGUoMTU1MiwyMDM3KSI+PHVzZSB4bGluazpocmVmPSIjcmItMCIvPjwvZz4KPGcgdHJhbnNmb3JtPSJ0cmFuc2xhdGUoMTY0OSwyMDM3KSI+PHVzZSB4bGluazpocmVmPSIjbC0wIi8+PC9nPgo8ZyB0cmFuc2Zvcm09InRyYW5zbGF0ZSgxODQzLDIwMzcpIj48dXNlIHhsaW5rOmhyZWY9IiNlbXB0eS0wIi8+PC9nPgo8ZyB0cmFuc2Zvcm09InRyYW5zbGF0ZSgyMDM3LDIwMzcpIj48dXNlIHhsaW5rOmhyZWY9IiN0LTAiLz48L2c+CjxnIHRyYW5zZm9ybT0idHJhbnNsYXRlKDIzMjgsMjAzNykiPjx1c2UgeGxpbms6aHJlZj0iI3ItMCIvPjwvZz4KPGcgdHJhbnNmb3JtPSJ0cmFuc2xhdGUoMjQyNSwyMDM3KSI+PHVzZSB4bGluazpocmVmPSIjbHQtMCIvPjwvZz4KPGcgdHJhbnNmb3JtPSJ0cmFuc2xhdGUoMjYxOSwyMDM3KSI+PHVzZSB4bGluazpocmVmPSIjcmVjdC0wIi8+PC9nPgo8ZyB0cmFuc2Zvcm09InRyYW5zbGF0ZSgyOTEwLDIwMzcpIj48dXNlIHhsaW5rOmhyZWY9IiNuX3JiLTAiLz48L2c+CjxnIHRyYW5zZm9ybT0idHJhbnNsYXRlKDMwMDcsMjAzNykiPjx1c2UgeGxpbms6aHJlZj0iI3JlY3QtMCIvPjwvZz4KPGcgdHJhbnNmb3JtPSJ0cmFuc2xhdGUoMzEwNCwyMDM3KSI+PHVzZSB4bGluazpocmVmPSIjbHQtMCIvPjwvZz4KPGcgdHJhbnNmb3JtPSJ0cmFuc2xhdGUoMzI5OCwyMDM3KSI+PHVzZSB4bGluazpocmVmPSIjcmVjdC0wIi8+PC9nPgo8ZyB0cmFuc2Zvcm09InRyYW5zbGF0ZSgzMzk1LDIwMzcpIj48dXNlIHhsaW5rOmhyZWY9IiNyZWN0LTAiLz48L2c+CjxnIHRyYW5zZm9ybT0idHJhbnNsYXRlKDM0OTIsMjAzNykiPjx1c2UgeGxpbms6aHJlZj0iI2x0LTAiLz48L2c+CjxnIHRyYW5zZm9ybT0idHJhbnNsYXRlKDM2ODYsMjAzNykiPjx1c2UgeGxpbms6aHJlZj0iI2ItMCIvPjwvZz4KPGcgdHJhbnNmb3JtPSJ0cmFuc2xhdGUoMzg4MCwyMDM3KSI+PHVzZSB4bGluazpocmVmPSIjcmVjdC0wIi8+PC9nPgo8ZyB0cmFuc2Zvcm09InRyYW5zbGF0ZSgyOTEsMjEzNCkiPjx1c2UgeGxpbms6aHJlZj0iI3ItMCIvPjwvZz4KPGcgdHJhbnNmb3JtPSJ0cmFuc2xhdGUoMzg4LDIxMzQpIj48dXNlIHhsaW5rOmhyZWY9IiNyZWN0LTAiLz48L2c+CjxnIHRyYW5zZm9ybT0idHJhbnNsYXRlKDQ4NSwyMTM0KSI+PHVzZSB4bGluazpocmVmPSIjcmVjdC0wIi8+PC9nPgo8ZyB0cmFuc2Zvcm09InRyYW5zbGF0ZSg1ODIsMjEzNCkiPjx1c2UgeGxpbms6aHJlZj0iI3JlY3QtMCIvPjwvZz4KPGcgdHJhbnNmb3JtPSJ0cmFuc2xhdGUoNjc5LDIxMzQpIj48dXNlIHhsaW5rOmhyZWY9IiNsYi0wIi8+PC9nPgo8ZyB0cmFuc2Zvcm09InRyYW5zbGF0ZSg4NzMsMjEzNCkiPjx1c2UgeGxpbms6aHJlZj0iI3ItMCIvPjwvZz4KPGcgdHJhbnNmb3JtPSJ0cmFuc2xhdGUoOTcwLDIxMzQpIj48dXNlIHhsaW5rOmhyZWY9IiNyZWN0LTAiLz48L2c+CjxnIHRyYW5zZm9ybT0idHJhbnNsYXRlKDEwNjcsMjEzNCkiPjx1c2UgeGxpbms6aHJlZj0iI3JlY3QtMCIvPjwvZz4KPGcgdHJhbnNmb3JtPSJ0cmFuc2xhdGUoMTI2MSwyMTM0KSI+PHVzZSB4bGluazpocmVmPSIjdC0wIi8+PC9nPgo8ZyB0cmFuc2Zvcm09InRyYW5zbGF0ZSgxNTUyLDIxMzQpIj48dXNlIHhsaW5rOmhyZWY9IiN0LTAiLz48L2c+CjxnIHRyYW5zZm9ybT0idHJhbnNsYXRlKDE3NDYsMjEzNCkiPjx1c2UgeGxpbms6aHJlZj0iI2ItMCIvPjwvZz4KPGcgdHJhbnNmb3JtPSJ0cmFuc2xhdGUoMjEzNCwyMTM0KSI+PHVzZSB4bGluazpocmVmPSIjZW1wdHktMCIvPjwvZz4KPGcgdHJhbnNmb3JtPSJ0cmFuc2xhdGUoMjYxOSwyMTM0KSI+PHVzZSB4bGluazpocmVmPSIjcnQtMCIvPjwvZz4KPGcgdHJhbnNmb3JtPSJ0cmFuc2xhdGUoMjcxNiwyMTM0KSI+PHVzZSB4bGluazpocmVmPSIjbGItMCIvPjwvZz4KPGcgdHJhbnNmb3JtPSJ0cmFuc2xhdGUoMjkxMCwyMTM0KSI+PHVzZSB4bGluazpocmVmPSIjci0wIi8+PC9nPgo8ZyB0cmFuc2Zvcm09InRyYW5zbGF0ZSgzMDA3LDIxMzQpIj48dXNlIHhsaW5rOmhyZWY9IiNyZWN0LTAiLz48L2c+CjxnIHRyYW5zZm9ybT0idHJhbnNsYXRlKDMyOTgsMjEzNCkiPjx1c2UgeGxpbms6aHJlZj0iI3J0LTAiLz48L2c+CjxnIHRyYW5zZm9ybT0idHJhbnNsYXRlKDMzOTUsMjEzNCkiPjx1c2UgeGxpbms6aHJlZj0iI3JlY3QtMCIvPjwvZz4KPGcgdHJhbnNmb3JtPSJ0cmFuc2xhdGUoMzY4NiwyMTM0KSI+PHVzZSB4bGluazpocmVmPSIjdC0wIi8+PC9nPgo8ZyB0cmFuc2Zvcm09InRyYW5zbGF0ZSgzNzgzLDIxMzQpIj48dXNlIHhsaW5rOmhyZWY9IiNuX3JiLTAiLz48L2c+CjxnIHRyYW5zZm9ybT0idHJhbnNsYXRlKDM4ODAsMjEzNCkiPjx1c2UgeGxpbms6aHJlZj0iI3JlY3QtMCIvPjwvZz4KPGcgdHJhbnNmb3JtPSJ0cmFuc2xhdGUoNDg1LDIyMzEpIj48dXNlIHhsaW5rOmhyZWY9IiN0LTAiLz48L2c+CjxnIHRyYW5zZm9ybT0idHJhbnNsYXRlKDY3OSwyMjMxKSI+PHVzZSB4bGluazpocmVmPSIjcmVjdC0wIi8+PC9nPgo8ZyB0cmFuc2Zvcm09InRyYW5zbGF0ZSg3NzYsMjIzMSkiPjx1c2UgeGxpbms6aHJlZj0iI2wtMCIvPjwvZz4KPGcgdHJhbnNmb3JtPSJ0cmFuc2xhdGUoMTA2NywyMjMxKSI+PHVzZSB4bGluazpocmVmPSIjdC0wIi8+PC9nPgo8ZyB0cmFuc2Zvcm09InRyYW5zbGF0ZSgxNDU1LDIyMzEpIj48dXNlIHhsaW5rOmhyZWY9IiNiLTAiLz48L2c+CjxnIHRyYW5zZm9ybT0idHJhbnNsYXRlKDE3NDYsMjIzMSkiPjx1c2UgeGxpbms6aHJlZj0iI3QtMCIvPjwvZz4KPGcgdHJhbnNmb3JtPSJ0cmFuc2xhdGUoMjIzMSwyMjMxKSI+PHVzZSB4bGluazpocmVmPSIjci0wIi8+PC9nPgo8ZyB0cmFuc2Zvcm09InRyYW5zbGF0ZSgyMzI4LDIyMzEpIj48dXNlIHhsaW5rOmhyZWY9IiNsYi0wIi8+PC9nPgo8ZyB0cmFuc2Zvcm09InRyYW5zbGF0ZSgyNzE2LDIyMzEpIj48dXNlIHhsaW5rOmhyZWY9IiNyZWN0LTAiLz48L2c+CjxnIHRyYW5zZm9ybT0idHJhbnNsYXRlKDMwMDcsMjIzMSkiPjx1c2UgeGxpbms6aHJlZj0iI3J0LTAiLz48L2c+CjxnIHRyYW5zZm9ybT0idHJhbnNsYXRlKDMxMDQsMjIzMSkiPjx1c2UgeGxpbms6aHJlZj0iI2xiLTAiLz48L2c+CjxnIHRyYW5zZm9ybT0idHJhbnNsYXRlKDMzOTUsMjIzMSkiPjx1c2UgeGxpbms6aHJlZj0iI3JlY3QtMCIvPjwvZz4KPGcgdHJhbnNmb3JtPSJ0cmFuc2xhdGUoMzQ5MiwyMjMxKSI+PHVzZSB4bGluazpocmVmPSIjcmVjdC0wIi8+PC9nPgo8ZyB0cmFuc2Zvcm09InRyYW5zbGF0ZSgzNTg5LDIyMzEpIj48dXNlIHhsaW5rOmhyZWY9IiNsLTAiLz48L2c+CjxnIHRyYW5zZm9ybT0idHJhbnNsYXRlKDM3ODMsMjIzMSkiPjx1c2UgeGxpbms6aHJlZj0iI3ItMCIvPjwvZz4KPGcgdHJhbnNmb3JtPSJ0cmFuc2xhdGUoMzg4MCwyMjMxKSI+PHVzZSB4bGluazpocmVmPSIjbHQtMCIvPjwvZz4KPGcgdHJhbnNmb3JtPSJ0cmFuc2xhdGUoMCwyMzI4KSI+PHVzZSB4bGluazpocmVmPSIjZW1wdHktMCIvPjwvZz4KPGcgdHJhbnNmb3JtPSJ0cmFuc2xhdGUoMTk0LDIzMjgpIj48dXNlIHhsaW5rOmhyZWY9IiNyLTAiLz48L2c+CjxnIHRyYW5zZm9ybT0idHJhbnNsYXRlKDI5MSwyMzI4KSI+PHVzZSB4bGluazpocmVmPSIjbC0wIi8+PC9nPgo8ZyB0cmFuc2Zvcm09InRyYW5zbGF0ZSg1ODIsMjMyOCkiPjx1c2UgeGxpbms6aHJlZj0iI3ItMCIvPjwvZz4KPGcgdHJhbnNmb3JtPSJ0cmFuc2xhdGUoNjc5LDIzMjgpIj48dXNlIHhsaW5rOmhyZWY9IiNyZWN0LTAiLz48L2c+CjxnIHRyYW5zZm9ybT0idHJhbnNsYXRlKDg3MywyMzI4KSI+PHVzZSB4bGluazpocmVmPSIjZW1wdHktMCIvPjwvZz4KPGcgdHJhbnNmb3JtPSJ0cmFuc2xhdGUoMTQ1NSwyMzI4KSI+PHVzZSB4bGluazpocmVmPSIjcnQtMCIvPjwvZz4KPGcgdHJhbnNmb3JtPSJ0cmFuc2xhdGUoMTU1MiwyMzI4KSI+PHVzZSB4bGluazpocmVmPSIjcmVjdC0wIi8+PC9nPgo8ZyB0cmFuc2Zvcm09InRyYW5zbGF0ZSgxNjQ5LDIzMjgpIj48dXNlIHhsaW5rOmhyZWY9IiNsYi0wIi8+PC9nPgo8ZyB0cmFuc2Zvcm09InRyYW5zbGF0ZSgxOTQwLDIzMjgpIj48dXNlIHhsaW5rOmhyZWY9IiNiLTAiLz48L2c+CjxnIHRyYW5zZm9ybT0idHJhbnNsYXRlKDIxMzQsMjMyOCkiPjx1c2UgeGxpbms6aHJlZj0iI2VtcHR5LTAiLz48L2c+CjxnIHRyYW5zZm9ybT0idHJhbnNsYXRlKDIzMjgsMjMyOCkiPjx1c2UgeGxpbms6aHJlZj0iI3JlY3QtMCIvPjwvZz4KPGcgdHJhbnNmb3JtPSJ0cmFuc2xhdGUoMjQyNSwyMzI4KSI+PHVzZSB4bGluazpocmVmPSIjbC0wIi8+PC9nPgo8ZyB0cmFuc2Zvcm09InRyYW5zbGF0ZSgyNTIyLDIzMjgpIj48dXNlIHhsaW5rOmhyZWY9IiNuX3JiLTAiLz48L2c+CjxnIHRyYW5zZm9ybT0idHJhbnNsYXRlKDI2MTksMjMyOCkiPjx1c2UgeGxpbms6aHJlZj0iI3JiLTAiLz48L2c+CjxnIHRyYW5zZm9ybT0idHJhbnNsYXRlKDI3MTYsMjMyOCkiPjx1c2UgeGxpbms6aHJlZj0iI3JlY3QtMCIvPjwvZz4KPGcgdHJhbnNmb3JtPSJ0cmFuc2xhdGUoMzEwNCwyMzI4KSI+PHVzZSB4bGluazpocmVmPSIjcnQtMCIvPjwvZz4KPGcgdHJhbnNmb3JtPSJ0cmFuc2xhdGUoMzIwMSwyMzI4KSI+PHVzZSB4bGluazpocmVmPSIjcmVjdC0wIi8+PC9nPgo8ZyB0cmFuc2Zvcm09InRyYW5zbGF0ZSgzMjk4LDIzMjgpIj48dXNlIHhsaW5rOmhyZWY9IiNyZWN0LTAiLz48L2c+CjxnIHRyYW5zZm9ybT0idHJhbnNsYXRlKDMzOTUsMjMyOCkiPjx1c2UgeGxpbms6aHJlZj0iI3JlY3QtMCIvPjwvZz4KPGcgdHJhbnNmb3JtPSJ0cmFuc2xhdGUoMzY4NiwyMzI4KSI+PHVzZSB4bGluazpocmVmPSIjZW1wdHktMCIvPjwvZz4KPGcgdHJhbnNmb3JtPSJ0cmFuc2xhdGUoMzg4LDI0MjUpIj48dXNlIHhsaW5rOmhyZWY9IiNlbXB0eS0wIi8+PC9nPgo8ZyB0cmFuc2Zvcm09InRyYW5zbGF0ZSg2NzksMjQyNSkiPjx1c2UgeGxpbms6aHJlZj0iI3J0LTAiLz48L2c+CjxnIHRyYW5zZm9ybT0idHJhbnNsYXRlKDc3NiwyNDI1KSI+PHVzZSB4bGluazpocmVmPSIjbC0wIi8+PC9nPgo8ZyB0cmFuc2Zvcm09InRyYW5zbGF0ZSg5NzAsMjQyNSkiPjx1c2UgeGxpbms6aHJlZj0iI3ItMCIvPjwvZz4KPGcgdHJhbnNmb3JtPSJ0cmFuc2xhdGUoMTA2NywyNDI1KSI+PHVzZSB4bGluazpocmVmPSIjbGItMCIvPjwvZz4KPGcgdHJhbnNmb3JtPSJ0cmFuc2xhdGUoMTM1OCwyNDI1KSI+PHVzZSB4bGluazpocmVmPSIjYi0wIi8+PC9nPgo8ZyB0cmFuc2Zvcm09InRyYW5zbGF0ZSgxNjQ5LDI0MjUpIj48dXNlIHhsaW5rOmhyZWY9IiNydC0wIi8+PC9nPgo8ZyB0cmFuc2Zvcm09InRyYW5zbGF0ZSgxNzQ2LDI0MjUpIj48dXNlIHhsaW5rOmhyZWY9IiNsLTAiLz48L2c+CjxnIHRyYW5zZm9ybT0idHJhbnNsYXRlKDE5NDAsMjQyNSkiPjx1c2UgeGxpbms6aHJlZj0iI3QtMCIvPjwvZz4KPGcgdHJhbnNmb3JtPSJ0cmFuc2xhdGUoMjIzMSwyNDI1KSI+PHVzZSB4bGluazpocmVmPSIjci0wIi8+PC9nPgo8ZyB0cmFuc2Zvcm09InRyYW5zbGF0ZSgyMzI4LDI0MjUpIj48dXNlIHhsaW5rOmhyZWY9IiNsdC0wIi8+PC9nPgo8ZyB0cmFuc2Zvcm09InRyYW5zbGF0ZSgyNTIyLDI0MjUpIj48dXNlIHhsaW5rOmhyZWY9IiNyLTAiLz48L2c+CjxnIHRyYW5zZm9ybT0idHJhbnNsYXRlKDI2MTksMjQyNSkiPjx1c2UgeGxpbms6aHJlZj0iI3JlY3QtMCIvPjwvZz4KPGcgdHJhbnNmb3JtPSJ0cmFuc2xhdGUoMjcxNiwyNDI1KSI+PHVzZSB4bGluazpocmVmPSIjcmVjdC0wIi8+PC9nPgo8ZyB0cmFuc2Zvcm09InRyYW5zbGF0ZSgyOTEwLDI0MjUpIj48dXNlIHhsaW5rOmhyZWY9IiNuX3JiLTAiLz48L2c+CjxnIHRyYW5zZm9ybT0idHJhbnNsYXRlKDMwMDcsMjQyNSkiPjx1c2UgeGxpbms6aHJlZj0iI2ItMCIvPjwvZz4KPGcgdHJhbnNmb3JtPSJ0cmFuc2xhdGUoMzIwMSwyNDI1KSI+PHVzZSB4bGluazpocmVmPSIjcnQtMCIvPjwvZz4KPGcgdHJhbnNmb3JtPSJ0cmFuc2xhdGUoMzI5OCwyNDI1KSI+PHVzZSB4bGluazpocmVmPSIjcmVjdC0wIi8+PC9nPgo8ZyB0cmFuc2Zvcm09InRyYW5zbGF0ZSgzMzk1LDI0MjUpIj48dXNlIHhsaW5rOmhyZWY9IiNyZWN0LTAiLz48L2c+CjxnIHRyYW5zZm9ybT0idHJhbnNsYXRlKDM1ODksMjQyNSkiPjx1c2UgeGxpbms6aHJlZj0iI2ItMCIvPjwvZz4KPGcgdHJhbnNmb3JtPSJ0cmFuc2xhdGUoMzc4MywyNDI1KSI+PHVzZSB4bGluazpocmVmPSIjZW1wdHktMCIvPjwvZz4KPGcgdHJhbnNmb3JtPSJ0cmFuc2xhdGUoMCwyNTIyKSI+PHVzZSB4bGluazpocmVmPSIjZW1wdHktMCIvPjwvZz4KPGcgdHJhbnNmb3JtPSJ0cmFuc2xhdGUoMzg4LDI1MjIpIj48dXNlIHhsaW5rOmhyZWY9IiNuX3JiLTAiLz48L2c+CjxnIHRyYW5zZm9ybT0idHJhbnNsYXRlKDQ4NSwyNTIyKSI+PHVzZSB4bGluazpocmVmPSIjcmItMCIvPjwvZz4KPGcgdHJhbnNmb3JtPSJ0cmFuc2xhdGUoNTgyLDI1MjIpIj48dXNlIHhsaW5rOmhyZWY9IiNsLTAiLz48L2c+CjxnIHRyYW5zZm9ybT0idHJhbnNsYXRlKDEwNjcsMjUyMikiPjx1c2UgeGxpbms6aHJlZj0iI3J0LTAiLz48L2c+CjxnIHRyYW5zZm9ybT0idHJhbnNsYXRlKDExNjQsMjUyMikiPjx1c2UgeGxpbms6aHJlZj0iI2xiLTAiLz48L2c+CjxnIHRyYW5zZm9ybT0idHJhbnNsYXRlKDEzNTgsMjUyMikiPjx1c2UgeGxpbms6aHJlZj0iI3J0LTAiLz48L2c+CjxnIHRyYW5zZm9ybT0idHJhbnNsYXRlKDE0NTUsMjUyMikiPjx1c2UgeGxpbms6aHJlZj0iI2xiLTAiLz48L2c+CjxnIHRyYW5zZm9ybT0idHJhbnNsYXRlKDI2MTksMjUyMikiPjx1c2UgeGxpbms6aHJlZj0iI3J0LTAiLz48L2c+CjxnIHRyYW5zZm9ybT0idHJhbnNsYXRlKDI3MTYsMjUyMikiPjx1c2UgeGxpbms6aHJlZj0iI2x0LTAiLz48L2c+CjxnIHRyYW5zZm9ybT0idHJhbnNsYXRlKDI5MTAsMjUyMikiPjx1c2UgeGxpbms6aHJlZj0iI3ItMCIvPjwvZz4KPGcgdHJhbnNmb3JtPSJ0cmFuc2xhdGUoMzAwNywyNTIyKSI+PHVzZSB4bGluazpocmVmPSIjcmVjdC0wIi8+PC9nPgo8ZyB0cmFuc2Zvcm09InRyYW5zbGF0ZSgzMzk1LDI1MjIpIj48dXNlIHhsaW5rOmhyZWY9IiN0LTAiLz48L2c+CjxnIHRyYW5zZm9ybT0idHJhbnNsYXRlKDM1ODksMjUyMikiPjx1c2UgeGxpbms6aHJlZj0iI3JlY3QtMCIvPjwvZz4KPGcgdHJhbnNmb3JtPSJ0cmFuc2xhdGUoMzY4NiwyNTIyKSI+PHVzZSB4bGluazpocmVmPSIjbC0wIi8+PC9nPgo8ZyB0cmFuc2Zvcm09InRyYW5zbGF0ZSgzODgwLDI1MjIpIj48dXNlIHhsaW5rOmhyZWY9IiNlbXB0eS0wIi8+PC9nPgo8ZyB0cmFuc2Zvcm09InRyYW5zbGF0ZSg5NywyNjE5KSI+PHVzZSB4bGluazpocmVmPSIjZW1wdHktMCIvPjwvZz4KPGcgdHJhbnNmb3JtPSJ0cmFuc2xhdGUoMzg4LDI2MTkpIj48dXNlIHhsaW5rOmhyZWY9IiNyYi0wIi8+PC9nPgo8ZyB0cmFuc2Zvcm09InRyYW5zbGF0ZSg0ODUsMjYxOSkiPjx1c2UgeGxpbms6aHJlZj0iI3JlY3QtMCIvPjwvZz4KPGcgdHJhbnNmb3JtPSJ0cmFuc2xhdGUoNTgyLDI2MTkpIj48dXNlIHhsaW5rOmhyZWY9IiNuX3JiLTAiLz48L2c+CjxnIHRyYW5zZm9ybT0idHJhbnNsYXRlKDY3OSwyNjE5KSI+PHVzZSB4bGluazpocmVmPSIjYi0wIi8+PC9nPgo8ZyB0cmFuc2Zvcm09InRyYW5zbGF0ZSg5NzAsMjYxOSkiPjx1c2UgeGxpbms6aHJlZj0iI2ItMCIvPjwvZz4KPGcgdHJhbnNmb3JtPSJ0cmFuc2xhdGUoMTE2NCwyNjE5KSI+PHVzZSB4bGluazpocmVmPSIjdC0wIi8+PC9nPgo8ZyB0cmFuc2Zvcm09InRyYW5zbGF0ZSgxNDU1LDI2MTkpIj48dXNlIHhsaW5rOmhyZWY9IiNyZWN0LTAiLz48L2c+CjxnIHRyYW5zZm9ybT0idHJhbnNsYXRlKDE1NTIsMjYxOSkiPjx1c2UgeGxpbms6aHJlZj0iI2xiLTAiLz48L2c+CjxnIHRyYW5zZm9ybT0idHJhbnNsYXRlKDE2NDksMjYxOSkiPjx1c2UgeGxpbms6aHJlZj0iI25fcmItMCIvPjwvZz4KPGcgdHJhbnNmb3JtPSJ0cmFuc2xhdGUoMTc0NiwyNjE5KSI+PHVzZSB4bGluazpocmVmPSIjYi0wIi8+PC9nPgo8ZyB0cmFuc2Zvcm09InRyYW5zbGF0ZSgyMDM3LDI2MTkpIj48dXNlIHhsaW5rOmhyZWY9IiNuX3JiLTAiLz48L2c+CjxnIHRyYW5zZm9ybT0idHJhbnNsYXRlKDIxMzQsMjYxOSkiPjx1c2UgeGxpbms6aHJlZj0iI3JiLTAiLz48L2c+CjxnIHRyYW5zZm9ybT0idHJhbnNsYXRlKDIyMzEsMjYxOSkiPjx1c2UgeGxpbms6aHJlZj0iI2xiLTAiLz48L2c+CjxnIHRyYW5zZm9ybT0idHJhbnNsYXRlKDI0MjUsMjYxOSkiPjx1c2UgeGxpbms6aHJlZj0iI2ItMCIvPjwvZz4KPGcgdHJhbnNmb3JtPSJ0cmFuc2xhdGUoMzAwNywyNjE5KSI+PHVzZSB4bGluazpocmVmPSIjcnQtMCIvPjwvZz4KPGcgdHJhbnNmb3JtPSJ0cmFuc2xhdGUoMzEwNCwyNjE5KSI+PHVzZSB4bGluazpocmVmPSIjbC0wIi8+PC9nPgo8ZyB0cmFuc2Zvcm09InRyYW5zbGF0ZSgzMjk4LDI2MTkpIj48dXNlIHhsaW5rOmhyZWY9IiNlbXB0eS0wIi8+PC9nPgo8ZyB0cmFuc2Zvcm09InRyYW5zbGF0ZSgzNTg5LDI2MTkpIj48dXNlIHhsaW5rOmhyZWY9IiN0LTAiLz48L2c+CjxnIHRyYW5zZm9ybT0idHJhbnNsYXRlKDM3ODMsMjYxOSkiPjx1c2UgeGxpbms6aHJlZj0iI2ItMCIvPjwvZz4KPGcgdHJhbnNmb3JtPSJ0cmFuc2xhdGUoOTcsMjcxNikiPjx1c2UgeGxpbms6aHJlZj0iI25fcmItMCIvPjwvZz4KPGcgdHJhbnNmb3JtPSJ0cmFuc2xhdGUoMTk0LDI3MTYpIj48dXNlIHhsaW5rOmhyZWY9IiNiLTAiLz48L2c+CjxnIHRyYW5zZm9ybT0idHJhbnNsYXRlKDI5MSwyNzE2KSI+PHVzZSB4bGluazpocmVmPSIjbl9yYi0wIi8+PC9nPgo8ZyB0cmFuc2Zvcm09InRyYW5zbGF0ZSgzODgsMjcxNikiPjx1c2UgeGxpbms6aHJlZj0iI3JlY3QtMCIvPjwvZz4KPGcgdHJhbnNmb3JtPSJ0cmFuc2xhdGUoNDg1LDI3MTYpIj48dXNlIHhsaW5rOmhyZWY9IiNyZWN0LTAiLz48L2c+CjxnIHRyYW5zZm9ybT0idHJhbnNsYXRlKDU4MiwyNzE2KSI+PHVzZSB4bGluazpocmVmPSIjcmVjdC0wIi8+PC9nPgo8ZyB0cmFuc2Zvcm09InRyYW5zbGF0ZSg2NzksMjcxNikiPjx1c2UgeGxpbms6aHJlZj0iI3JlY3QtMCIvPjwvZz4KPGcgdHJhbnNmb3JtPSJ0cmFuc2xhdGUoNzc2LDI3MTYpIj48dXNlIHhsaW5rOmhyZWY9IiNsYi0wIi8+PC9nPgo8ZyB0cmFuc2Zvcm09InRyYW5zbGF0ZSg5NzAsMjcxNikiPjx1c2UgeGxpbms6aHJlZj0iI3QtMCIvPjwvZz4KPGcgdHJhbnNmb3JtPSJ0cmFuc2xhdGUoMTI2MSwyNzE2KSI+PHVzZSB4bGluazpocmVmPSIjZW1wdHktMCIvPjwvZz4KPGcgdHJhbnNmb3JtPSJ0cmFuc2xhdGUoMTQ1NSwyNzE2KSI+PHVzZSB4bGluazpocmVmPSIjcnQtMCIvPjwvZz4KPGcgdHJhbnNmb3JtPSJ0cmFuc2xhdGUoMTU1MiwyNzE2KSI+PHVzZSB4bGluazpocmVmPSIjcmVjdC0wIi8+PC9nPgo8ZyB0cmFuc2Zvcm09InRyYW5zbGF0ZSgxNjQ5LDI3MTYpIj48dXNlIHhsaW5rOmhyZWY9IiNyZWN0LTAiLz48L2c+CjxnIHRyYW5zZm9ybT0idHJhbnNsYXRlKDE3NDYsMjcxNikiPjx1c2UgeGxpbms6aHJlZj0iI3JlY3QtMCIvPjwvZz4KPGcgdHJhbnNmb3JtPSJ0cmFuc2xhdGUoMTg0MywyNzE2KSI+PHVzZSB4bGluazpocmVmPSIjbC0wIi8+PC9nPgo8ZyB0cmFuc2Zvcm09InRyYW5zbGF0ZSgyMDM3LDI3MTYpIj48dXNlIHhsaW5rOmhyZWY9IiNyYi0wIi8+PC9nPgo8ZyB0cmFuc2Zvcm09InRyYW5zbGF0ZSgyMTM0LDI3MTYpIj48dXNlIHhsaW5rOmhyZWY9IiNyZWN0LTAiLz48L2c+CjxnIHRyYW5zZm9ybT0idHJhbnNsYXRlKDIyMzEsMjcxNikiPjx1c2UgeGxpbms6aHJlZj0iI3JlY3QtMCIvPjwvZz4KPGcgdHJhbnNmb3JtPSJ0cmFuc2xhdGUoMjQyNSwyNzE2KSI+PHVzZSB4bGluazpocmVmPSIjdC0wIi8+PC9nPgo8ZyB0cmFuc2Zvcm09InRyYW5zbGF0ZSgyNjE5LDI3MTYpIj48dXNlIHhsaW5rOmhyZWY9IiNyLTAiLz48L2c+CjxnIHRyYW5zZm9ybT0idHJhbnNsYXRlKDI3MTYsMjcxNikiPjx1c2UgeGxpbms6aHJlZj0iI3JlY3QtMCIvPjwvZz4KPGcgdHJhbnNmb3JtPSJ0cmFuc2xhdGUoMjgxMywyNzE2KSI+PHVzZSB4bGluazpocmVmPSIjbC0wIi8+PC9nPgo8ZyB0cmFuc2Zvcm09InRyYW5zbGF0ZSgzNjg2LDI3MTYpIj48dXNlIHhsaW5rOmhyZWY9IiNuX3JiLTAiLz48L2c+CjxnIHRyYW5zZm9ybT0idHJhbnNsYXRlKDM3ODMsMjcxNikiPjx1c2UgeGxpbms6aHJlZj0iI3JlY3QtMCIvPjwvZz4KPGcgdHJhbnNmb3JtPSJ0cmFuc2xhdGUoMzg4MCwyNzE2KSI+PHVzZSB4bGluazpocmVmPSIjbGItMCIvPjwvZz4KPGcgdHJhbnNmb3JtPSJ0cmFuc2xhdGUoMCwyODEzKSI+PHVzZSB4bGluazpocmVmPSIjbl9yYi0wIi8+PC9nPgo8ZyB0cmFuc2Zvcm09InRyYW5zbGF0ZSg5NywyODEzKSI+PHVzZSB4bGluazpocmVmPSIjcmItMCIvPjwvZz4KPGcgdHJhbnNmb3JtPSJ0cmFuc2xhdGUoMTk0LDI4MTMpIj48dXNlIHhsaW5rOmhyZWY9IiNyZWN0LTAiLz48L2c+CjxnIHRyYW5zZm9ybT0idHJhbnNsYXRlKDI5MSwyODEzKSI+PHVzZSB4bGluazpocmVmPSIjcmVjdC0wIi8+PC9nPgo8ZyB0cmFuc2Zvcm09InRyYW5zbGF0ZSgzODgsMjgxMykiPjx1c2UgeGxpbms6aHJlZj0iI3JlY3QtMCIvPjwvZz4KPGcgdHJhbnNmb3JtPSJ0cmFuc2xhdGUoNjc5LDI4MTMpIj48dXNlIHhsaW5rOmhyZWY9IiNyZWN0LTAiLz48L2c+CjxnIHRyYW5zZm9ybT0idHJhbnNsYXRlKDc3NiwyODEzKSI+PHVzZSB4bGluazpocmVmPSIjbHQtMCIvPjwvZz4KPGcgdHJhbnNmb3JtPSJ0cmFuc2xhdGUoMTA2NywyODEzKSI+PHVzZSB4bGluazpocmVmPSIjci0wIi8+PC9nPgo8ZyB0cmFuc2Zvcm09InRyYW5zbGF0ZSgxMTY0LDI4MTMpIj48dXNlIHhsaW5rOmhyZWY9IiNsYi0wIi8+PC9nPgo8ZyB0cmFuc2Zvcm09InRyYW5zbGF0ZSgxNTUyLDI4MTMpIj48dXNlIHhsaW5rOmhyZWY9IiN0LTAiLz48L2c+CjxnIHRyYW5zZm9ybT0idHJhbnNsYXRlKDE3NDYsMjgxMykiPjx1c2UgeGxpbms6aHJlZj0iI3JlY3QtMCIvPjwvZz4KPGcgdHJhbnNmb3JtPSJ0cmFuc2xhdGUoMjAzNywyODEzKSI+PHVzZSB4bGluazpocmVmPSIjcmVjdC0wIi8+PC9nPgo8ZyB0cmFuc2Zvcm09InRyYW5zbGF0ZSgyMjMxLDI4MTMpIj48dXNlIHhsaW5rOmhyZWY9IiN0LTAiLz48L2c+CjxnIHRyYW5zZm9ybT0idHJhbnNsYXRlKDI1MjIsMjgxMykiPjx1c2UgeGxpbms6aHJlZj0iI2VtcHR5LTAiLz48L2c+CjxnIHRyYW5zZm9ybT0idHJhbnNsYXRlKDI3MTYsMjgxMykiPjx1c2UgeGxpbms6aHJlZj0iI3JlY3QtMCIvPjwvZz4KPGcgdHJhbnNmb3JtPSJ0cmFuc2xhdGUoMjkxMCwyODEzKSI+PHVzZSB4bGluazpocmVmPSIjZW1wdHktMCIvPjwvZz4KPGcgdHJhbnNmb3JtPSJ0cmFuc2xhdGUoMzM5NSwyODEzKSI+PHVzZSB4bGluazpocmVmPSIjZW1wdHktMCIvPjwvZz4KPGcgdHJhbnNmb3JtPSJ0cmFuc2xhdGUoMzQ5MiwyODEzKSI+PHVzZSB4bGluazpocmVmPSIjbl9yYi0wIi8+PC9nPgo8ZyB0cmFuc2Zvcm09InRyYW5zbGF0ZSgzNTg5LDI4MTMpIj48dXNlIHhsaW5rOmhyZWY9IiNyYi0wIi8+PC9nPgo8ZyB0cmFuc2Zvcm09InRyYW5zbGF0ZSgzNjg2LDI4MTMpIj48dXNlIHhsaW5rOmhyZWY9IiNyZWN0LTAiLz48L2c+CjxnIHRyYW5zZm9ybT0idHJhbnNsYXRlKDM3ODMsMjgxMykiPjx1c2UgeGxpbms6aHJlZj0iI3JlY3QtMCIvPjwvZz4KPGcgdHJhbnNmb3JtPSJ0cmFuc2xhdGUoMzg4MCwyODEzKSI+PHVzZSB4bGluazpocmVmPSIjcmVjdC0wIi8+PC9nPgo8ZyB0cmFuc2Zvcm09InRyYW5zbGF0ZSgwLDI5MTApIj48dXNlIHhsaW5rOmhyZWY9IiNyLTAiLz48L2c+CjxnIHRyYW5zZm9ybT0idHJhbnNsYXRlKDk3LDI5MTApIj48dXNlIHhsaW5rOmhyZWY9IiNyZWN0LTAiLz48L2c+CjxnIHRyYW5zZm9ybT0idHJhbnNsYXRlKDE5NCwyOTEwKSI+PHVzZSB4bGluazpocmVmPSIjcmVjdC0wIi8+PC9nPgo8ZyB0cmFuc2Zvcm09InRyYW5zbGF0ZSgzODgsMjkxMCkiPjx1c2UgeGxpbms6aHJlZj0iI3JlY3QtMCIvPjwvZz4KPGcgdHJhbnNmb3JtPSJ0cmFuc2xhdGUoNDg1LDI5MTApIj48dXNlIHhsaW5rOmhyZWY9IiNyZWN0LTAiLz48L2c+CjxnIHRyYW5zZm9ybT0idHJhbnNsYXRlKDU4MiwyOTEwKSI+PHVzZSB4bGluazpocmVmPSIjcmVjdC0wIi8+PC9nPgo8ZyB0cmFuc2Zvcm09InRyYW5zbGF0ZSg2NzksMjkxMCkiPjx1c2UgeGxpbms6aHJlZj0iI2x0LTAiLz48L2c+CjxnIHRyYW5zZm9ybT0idHJhbnNsYXRlKDg3MywyOTEwKSI+PHVzZSB4bGluazpocmVmPSIjZW1wdHktMCIvPjwvZz4KPGcgdHJhbnNmb3JtPSJ0cmFuc2xhdGUoMTE2NCwyOTEwKSI+PHVzZSB4bGluazpocmVmPSIjcmVjdC0wIi8+PC9nPgo8ZyB0cmFuc2Zvcm09InRyYW5zbGF0ZSgxMjYxLDI5MTApIj48dXNlIHhsaW5rOmhyZWY9IiNsYi0wIi8+PC9nPgo8ZyB0cmFuc2Zvcm09InRyYW5zbGF0ZSgxNDU1LDI5MTApIj48dXNlIHhsaW5rOmhyZWY9IiNlbXB0eS0wIi8+PC9nPgo8ZyB0cmFuc2Zvcm09InRyYW5zbGF0ZSgxNjQ5LDI5MTApIj48dXNlIHhsaW5rOmhyZWY9IiNyLTAiLz48L2c+CjxnIHRyYW5zZm9ybT0idHJhbnNsYXRlKDE3NDYsMjkxMCkiPjx1c2UgeGxpbms6aHJlZj0iI3JlY3QtMCIvPjwvZz4KPGcgdHJhbnNmb3JtPSJ0cmFuc2xhdGUoMTg0MywyOTEwKSI+PHVzZSB4bGluazpocmVmPSIjbGItMCIvPjwvZz4KPGcgdHJhbnNmb3JtPSJ0cmFuc2xhdGUoMjAzNywyOTEwKSI+PHVzZSB4bGluazpocmVmPSIjcnQtMCIvPjwvZz4KPGcgdHJhbnNmb3JtPSJ0cmFuc2xhdGUoMjEzNCwyOTEwKSI+PHVzZSB4bGluazpocmVmPSIjbGItMCIvPjwvZz4KPGcgdHJhbnNmb3JtPSJ0cmFuc2xhdGUoMjQyNSwyOTEwKSI+PHVzZSB4bGluazpocmVmPSIjZW1wdHktMCIvPjwvZz4KPGcgdHJhbnNmb3JtPSJ0cmFuc2xhdGUoMjYxOSwyOTEwKSI+PHVzZSB4bGluazpocmVmPSIjbl9yYi0wIi8+PC9nPgo8ZyB0cmFuc2Zvcm09InRyYW5zbGF0ZSgyNzE2LDI5MTApIj48dXNlIHhsaW5rOmhyZWY9IiNyZWN0LTAiLz48L2c+CjxnIHRyYW5zZm9ybT0idHJhbnNsYXRlKDI4MTMsMjkxMCkiPjx1c2UgeGxpbms6aHJlZj0iI2wtMCIvPjwvZz4KPGcgdHJhbnNmb3JtPSJ0cmFuc2xhdGUoMzAwNywyOTEwKSI+PHVzZSB4bGluazpocmVmPSIjZW1wdHktMCIvPjwvZz4KPGcgdHJhbnNmb3JtPSJ0cmFuc2xhdGUoMzIwMSwyOTEwKSI+PHVzZSB4bGluazpocmVmPSIjZW1wdHktMCIvPjwvZz4KPGcgdHJhbnNmb3JtPSJ0cmFuc2xhdGUoMzQ5MiwyOTEwKSI+PHVzZSB4bGluazpocmVmPSIjci0wIi8+PC9nPgo8ZyB0cmFuc2Zvcm09InRyYW5zbGF0ZSgzNTg5LDI5MTApIj48dXNlIHhsaW5rOmhyZWY9IiNyZWN0LTAiLz48L2c+CjxnIHRyYW5zZm9ybT0idHJhbnNsYXRlKDM2ODYsMjkxMCkiPjx1c2UgeGxpbms6aHJlZj0iI3JlY3QtMCIvPjwvZz4KPGcgdHJhbnNmb3JtPSJ0cmFuc2xhdGUoMzc4MywyOTEwKSI+PHVzZSB4bGluazpocmVmPSIjcmVjdC0wIi8+PC9nPgo8ZyB0cmFuc2Zvcm09InRyYW5zbGF0ZSgzODgwLDI5MTApIj48dXNlIHhsaW5rOmhyZWY9IiNyZWN0LTAiLz48L2c+CjxnIHRyYW5zZm9ybT0idHJhbnNsYXRlKDE5NCwzMDA3KSI+PHVzZSB4bGluazpocmVmPSIjcmVjdC0wIi8+PC9nPgo8ZyB0cmFuc2Zvcm09InRyYW5zbGF0ZSgyOTEsMzAwNykiPjx1c2UgeGxpbms6aHJlZj0iI3JlY3QtMCIvPjwvZz4KPGcgdHJhbnNmb3JtPSJ0cmFuc2xhdGUoMzg4LDMwMDcpIj48dXNlIHhsaW5rOmhyZWY9IiNsdC0wIi8+PC9nPgo8ZyB0cmFuc2Zvcm09InRyYW5zbGF0ZSg3NzYsMzAwNykiPjx1c2UgeGxpbms6aHJlZj0iI2ItMCIvPjwvZz4KPGcgdHJhbnNmb3JtPSJ0cmFuc2xhdGUoOTcwLDMwMDcpIj48dXNlIHhsaW5rOmhyZWY9IiNlbXB0eS0wIi8+PC9nPgo8ZyB0cmFuc2Zvcm09InRyYW5zbGF0ZSgxMDY3LDMwMDcpIj48dXNlIHhsaW5rOmhyZWY9IiNuX3JiLTAiLz48L2c+CjxnIHRyYW5zZm9ybT0idHJhbnNsYXRlKDExNjQsMzAwNykiPjx1c2UgeGxpbms6aHJlZj0iI3JlY3QtMCIvPjwvZz4KPGcgdHJhbnNmb3JtPSJ0cmFuc2xhdGUoMTI2MSwzMDA3KSI+PHVzZSB4bGluazpocmVmPSIjcmVjdC0wIi8+PC9nPgo8ZyB0cmFuc2Zvcm09InRyYW5zbGF0ZSgxMzU4LDMwMDcpIj48dXNlIHhsaW5rOmhyZWY9IiNsLTAiLz48L2c+CjxnIHRyYW5zZm9ybT0idHJhbnNsYXRlKDE4NDMsMzAwNykiPjx1c2UgeGxpbms6aHJlZj0iI3J0LTAiLz48L2c+CjxnIHRyYW5zZm9ybT0idHJhbnNsYXRlKDE5NDAsMzAwNykiPjx1c2UgeGxpbms6aHJlZj0iI2wtMCIvPjwvZz4KPGcgdHJhbnNmb3JtPSJ0cmFuc2xhdGUoMjEzNCwzMDA3KSI+PHVzZSB4bGluazpocmVmPSIjcmVjdC0wIi8+PC9nPgo8ZyB0cmFuc2Zvcm09InRyYW5zbGF0ZSgyMjMxLDMwMDcpIj48dXNlIHhsaW5rOmhyZWY9IiNuX3JiLTAiLz48L2c+CjxnIHRyYW5zZm9ybT0idHJhbnNsYXRlKDIzMjgsMzAwNykiPjx1c2UgeGxpbms6aHJlZj0iI2ItMCIvPjwvZz4KPGcgdHJhbnNmb3JtPSJ0cmFuc2xhdGUoMjUyMiwzMDA3KSI+PHVzZSB4bGluazpocmVmPSIjci0wIi8+PC9nPgo8ZyB0cmFuc2Zvcm09InRyYW5zbGF0ZSgyNjE5LDMwMDcpIj48dXNlIHhsaW5rOmhyZWY9IiNyZWN0LTAiLz48L2c+CjxnIHRyYW5zZm9ybT0idHJhbnNsYXRlKDI3MTYsMzAwNykiPjx1c2UgeGxpbms6aHJlZj0iI2x0LTAiLz48L2c+CjxnIHRyYW5zZm9ybT0idHJhbnNsYXRlKDMyMDEsMzAwNykiPjx1c2UgeGxpbms6aHJlZj0iI25fcmItMCIvPjwvZz4KPGcgdHJhbnNmb3JtPSJ0cmFuc2xhdGUoMzI5OCwzMDA3KSI+PHVzZSB4bGluazpocmVmPSIjcmItMCIvPjwvZz4KPGcgdHJhbnNmb3JtPSJ0cmFuc2xhdGUoMzM5NSwzMDA3KSI+PHVzZSB4bGluazpocmVmPSIjbGItMCIvPjwvZz4KPGcgdHJhbnNmb3JtPSJ0cmFuc2xhdGUoMzQ5MiwzMDA3KSI+PHVzZSB4bGluazpocmVmPSIjbl9yYi0wIi8+PC9nPgo8ZyB0cmFuc2Zvcm09InRyYW5zbGF0ZSgzNTg5LDMwMDcpIj48dXNlIHhsaW5rOmhyZWY9IiNyZWN0LTAiLz48L2c+CjxnIHRyYW5zZm9ybT0idHJhbnNsYXRlKDM4ODAsMzAwNykiPjx1c2UgeGxpbms6aHJlZj0iI3QtMCIvPjwvZz4KPGcgdHJhbnNmb3JtPSJ0cmFuc2xhdGUoMCwzMTA0KSI+PHVzZSB4bGluazpocmVmPSIjci0wIi8+PC9nPgo8ZyB0cmFuc2Zvcm09InRyYW5zbGF0ZSg5NywzMTA0KSI+PHVzZSB4bGluazpocmVmPSIjcmVjdC0wIi8+PC9nPgo8ZyB0cmFuc2Zvcm09InRyYW5zbGF0ZSgxOTQsMzEwNCkiPjx1c2UgeGxpbms6aHJlZj0iI3JlY3QtMCIvPjwvZz4KPGcgdHJhbnNmb3JtPSJ0cmFuc2xhdGUoMjkxLDMxMDQpIj48dXNlIHhsaW5rOmhyZWY9IiNsdC0wIi8+PC9nPgo8ZyB0cmFuc2Zvcm09InRyYW5zbGF0ZSg0ODUsMzEwNCkiPjx1c2UgeGxpbms6aHJlZj0iI3ItMCIvPjwvZz4KPGcgdHJhbnNmb3JtPSJ0cmFuc2xhdGUoNTgyLDMxMDQpIj48dXNlIHhsaW5rOmhyZWY9IiNsLTAiLz48L2c+CjxnIHRyYW5zZm9ybT0idHJhbnNsYXRlKDc3NiwzMTA0KSI+PHVzZSB4bGluazpocmVmPSIjcmVjdC0wIi8+PC9nPgo8ZyB0cmFuc2Zvcm09InRyYW5zbGF0ZSgxMDY3LDMxMDQpIj48dXNlIHhsaW5rOmhyZWY9IiNyYi0wIi8+PC9nPgo8ZyB0cmFuc2Zvcm09InRyYW5zbGF0ZSgxMTY0LDMxMDQpIj48dXNlIHhsaW5rOmhyZWY9IiNyZWN0LTAiLz48L2c+CjxnIHRyYW5zZm9ybT0idHJhbnNsYXRlKDEyNjEsMzEwNCkiPjx1c2UgeGxpbms6aHJlZj0iI2x0LTAiLz48L2c+CjxnIHRyYW5zZm9ybT0idHJhbnNsYXRlKDE0NTUsMzEwNCkiPjx1c2UgeGxpbms6aHJlZj0iI2VtcHR5LTAiLz48L2c+CjxnIHRyYW5zZm9ybT0idHJhbnNsYXRlKDE3NDYsMzEwNCkiPjx1c2UgeGxpbms6aHJlZj0iI2VtcHR5LTAiLz48L2c+CjxnIHRyYW5zZm9ybT0idHJhbnNsYXRlKDIwMzcsMzEwNCkiPjx1c2UgeGxpbms6aHJlZj0iI25fcmItMCIvPjwvZz4KPGcgdHJhbnNmb3JtPSJ0cmFuc2xhdGUoMjEzNCwzMTA0KSI+PHVzZSB4bGluazpocmVmPSIjcmVjdC0wIi8+PC9nPgo8ZyB0cmFuc2Zvcm09InRyYW5zbGF0ZSgyMjMxLDMxMDQpIj48dXNlIHhsaW5rOmhyZWY9IiNyZWN0LTAiLz48L2c+CjxnIHRyYW5zZm9ybT0idHJhbnNsYXRlKDIzMjgsMzEwNCkiPjx1c2UgeGxpbms6aHJlZj0iI2x0LTAiLz48L2c+CjxnIHRyYW5zZm9ybT0idHJhbnNsYXRlKDI5MTAsMzEwNCkiPjx1c2UgeGxpbms6aHJlZj0iI3JiLTAiLz48L2c+CjxnIHRyYW5zZm9ybT0idHJhbnNsYXRlKDMwMDcsMzEwNCkiPjx1c2UgeGxpbms6aHJlZj0iI3JlY3QtMCIvPjwvZz4KPGcgdHJhbnNmb3JtPSJ0cmFuc2xhdGUoMzEwNCwzMTA0KSI+PHVzZSB4bGluazpocmVmPSIjcmVjdC0wIi8+PC9nPgo8ZyB0cmFuc2Zvcm09InRyYW5zbGF0ZSgzMjAxLDMxMDQpIj48dXNlIHhsaW5rOmhyZWY9IiNyZWN0LTAiLz48L2c+CjxnIHRyYW5zZm9ybT0idHJhbnNsYXRlKDMyOTgsMzEwNCkiPjx1c2UgeGxpbms6aHJlZj0iI3JlY3QtMCIvPjwvZz4KPGcgdHJhbnNmb3JtPSJ0cmFuc2xhdGUoMzM5NSwzMTA0KSI+PHVzZSB4bGluazpocmVmPSIjcmVjdC0wIi8+PC9nPgo8ZyB0cmFuc2Zvcm09InRyYW5zbGF0ZSgzNDkyLDMxMDQpIj48dXNlIHhsaW5rOmhyZWY9IiNyZWN0LTAiLz48L2c+CjxnIHRyYW5zZm9ybT0idHJhbnNsYXRlKDM1ODksMzEwNCkiPjx1c2UgeGxpbms6aHJlZj0iI2x0LTAiLz48L2c+CjxnIHRyYW5zZm9ybT0idHJhbnNsYXRlKDM3ODMsMzEwNCkiPjx1c2UgeGxpbms6aHJlZj0iI2VtcHR5LTAiLz48L2c+CjxnIHRyYW5zZm9ybT0idHJhbnNsYXRlKDc3NiwzMjAxKSI+PHVzZSB4bGluazpocmVmPSIjcmVjdC0wIi8+PC9nPgo8ZyB0cmFuc2Zvcm09InRyYW5zbGF0ZSg4NzMsMzIwMSkiPjx1c2UgeGxpbms6aHJlZj0iI2wtMCIvPjwvZz4KPGcgdHJhbnNmb3JtPSJ0cmFuc2xhdGUoOTcwLDMyMDEpIj48dXNlIHhsaW5rOmhyZWY9IiNuX3JiLTAiLz48L2c+CjxnIHRyYW5zZm9ybT0idHJhbnNsYXRlKDEwNjcsMzIwMSkiPjx1c2UgeGxpbms6aHJlZj0iI3JlY3QtMCIvPjwvZz4KPGcgdHJhbnNmb3JtPSJ0cmFuc2xhdGUoMTU1MiwzMjAxKSI+PHVzZSB4bGluazpocmVmPSIjZW1wdHktMCIvPjwvZz4KPGcgdHJhbnNmb3JtPSJ0cmFuc2xhdGUoMTg0MywzMjAxKSI+PHVzZSB4bGluazpocmVmPSIjZW1wdHktMCIvPjwvZz4KPGcgdHJhbnNmb3JtPSJ0cmFuc2xhdGUoMTk0MCwzMjAxKSI+PHVzZSB4bGluazpocmVmPSIjbl9yYi0wIi8+PC9nPgo8ZyB0cmFuc2Zvcm09InRyYW5zbGF0ZSgyMDM3LDMyMDEpIj48dXNlIHhsaW5rOmhyZWY9IiNyYi0wIi8+PC9nPgo8ZyB0cmFuc2Zvcm09InRyYW5zbGF0ZSgyMTM0LDMyMDEpIj48dXNlIHhsaW5rOmhyZWY9IiNyZWN0LTAiLz48L2c+CjxnIHRyYW5zZm9ybT0idHJhbnNsYXRlKDIyMzEsMzIwMSkiPjx1c2UgeGxpbms6aHJlZj0iI2x0LTAiLz48L2c+CjxnIHRyYW5zZm9ybT0idHJhbnNsYXRlKDI0MjUsMzIwMSkiPjx1c2UgeGxpbms6aHJlZj0iI3ItMCIvPjwvZz4KPGcgdHJhbnNmb3JtPSJ0cmFuc2xhdGUoMjUyMiwzMjAxKSI+PHVzZSB4bGluazpocmVmPSIjcmVjdC0wIi8+PC9nPgo8ZyB0cmFuc2Zvcm09InRyYW5zbGF0ZSgyNjE5LDMyMDEpIj48dXNlIHhsaW5rOmhyZWY9IiNsYi0wIi8+PC9nPgo8ZyB0cmFuc2Zvcm09InRyYW5zbGF0ZSgyODEzLDMyMDEpIj48dXNlIHhsaW5rOmhyZWY9IiNuX3JiLTAiLz48L2c+CjxnIHRyYW5zZm9ybT0idHJhbnNsYXRlKDI5MTAsMzIwMSkiPjx1c2UgeGxpbms6aHJlZj0iI3JlY3QtMCIvPjwvZz4KPGcgdHJhbnNmb3JtPSJ0cmFuc2xhdGUoMzEwNCwzMjAxKSI+PHVzZSB4bGluazpocmVmPSIjcmVjdC0wIi8+PC9nPgo8ZyB0cmFuc2Zvcm09InRyYW5zbGF0ZSgzNDkyLDMyMDEpIj48dXNlIHhsaW5rOmhyZWY9IiNyZWN0LTAiLz48L2c+CjxnIHRyYW5zZm9ybT0idHJhbnNsYXRlKDM4ODAsMzIwMSkiPjx1c2UgeGxpbms6aHJlZj0iI2ItMCIvPjwvZz4KPGcgdHJhbnNmb3JtPSJ0cmFuc2xhdGUoNzc2LDMyOTgpIj48dXNlIHhsaW5rOmhyZWY9IiNyZWN0LTAiLz48L2c+CjxnIHRyYW5zZm9ybT0idHJhbnNsYXRlKDk3MCwzMjk4KSI+PHVzZSB4bGluazpocmVmPSIjcmItMCIvPjwvZz4KPGcgdHJhbnNmb3JtPSJ0cmFuc2xhdGUoMTA2NywzMjk4KSI+PHVzZSB4bGluazpocmVmPSIjcmVjdC0wIi8+PC9nPgo8ZyB0cmFuc2Zvcm09InRyYW5zbGF0ZSgxMTY0LDMyOTgpIj48dXNlIHhsaW5rOmhyZWY9IiNyZWN0LTAiLz48L2c+CjxnIHRyYW5zZm9ybT0idHJhbnNsYXRlKDEyNjEsMzI5OCkiPjx1c2UgeGxpbms6aHJlZj0iI2xiLTAiLz48L2c+CjxnIHRyYW5zZm9ybT0idHJhbnNsYXRlKDE2NDksMzI5OCkiPjx1c2UgeGxpbms6aHJlZj0iI3ItMCIvPjwvZz4KPGcgdHJhbnNmb3JtPSJ0cmFuc2xhdGUoMTc0NiwzMjk4KSI+PHVzZSB4bGluazpocmVmPSIjbC0wIi8+PC9nPgo8ZyB0cmFuc2Zvcm09InRyYW5zbGF0ZSgxOTQwLDMyOTgpIj48dXNlIHhsaW5rOmhyZWY9IiNyLTAiLz48L2c+CjxnIHRyYW5zZm9ybT0idHJhbnNsYXRlKDIwMzcsMzI5OCkiPjx1c2UgeGxpbms6aHJlZj0iI3JlY3QtMCIvPjwvZz4KPGcgdHJhbnNmb3JtPSJ0cmFuc2xhdGUoMjEzNCwzMjk4KSI+PHVzZSB4bGluazpocmVmPSIjcmVjdC0wIi8+PC9nPgo8ZyB0cmFuc2Zvcm09InRyYW5zbGF0ZSgyNTIyLDMyOTgpIj48dXNlIHhsaW5rOmhyZWY9IiNydC0wIi8+PC9nPgo8ZyB0cmFuc2Zvcm09InRyYW5zbGF0ZSgyNjE5LDMyOTgpIj48dXNlIHhsaW5rOmhyZWY9IiNyZWN0LTAiLz48L2c+CjxnIHRyYW5zZm9ybT0idHJhbnNsYXRlKDI4MTMsMzI5OCkiPjx1c2UgeGxpbms6aHJlZj0iI3ItMCIvPjwvZz4KPGcgdHJhbnNmb3JtPSJ0cmFuc2xhdGUoMjkxMCwzMjk4KSI+PHVzZSB4bGluazpocmVmPSIjcmVjdC0wIi8+PC9nPgo8ZyB0cmFuc2Zvcm09InRyYW5zbGF0ZSgzMDA3LDMyOTgpIj48dXNlIHhsaW5rOmhyZWY9IiNyZWN0LTAiLz48L2c+CjxnIHRyYW5zZm9ybT0idHJhbnNsYXRlKDMxMDQsMzI5OCkiPjx1c2UgeGxpbms6aHJlZj0iI3JlY3QtMCIvPjwvZz4KPGcgdHJhbnNmb3JtPSJ0cmFuc2xhdGUoMzI5OCwzMjk4KSI+PHVzZSB4bGluazpocmVmPSIjZW1wdHktMCIvPjwvZz4KPGcgdHJhbnNmb3JtPSJ0cmFuc2xhdGUoMzQ5MiwzMjk4KSI+PHVzZSB4bGluazpocmVmPSIjcmVjdC0wIi8+PC9nPgo8ZyB0cmFuc2Zvcm09InRyYW5zbGF0ZSgzNjg2LDMyOTgpIj48dXNlIHhsaW5rOmhyZWY9IiNlbXB0eS0wIi8+PC9nPgo8ZyB0cmFuc2Zvcm09InRyYW5zbGF0ZSgzODgwLDMyOTgpIj48dXNlIHhsaW5rOmhyZWY9IiN0LTAiLz48L2c+CjxnIHRyYW5zZm9ybT0idHJhbnNsYXRlKDc3NiwzMzk1KSI+PHVzZSB4bGluazpocmVmPSIjdC0wIi8+PC9nPgo8ZyB0cmFuc2Zvcm09InRyYW5zbGF0ZSg5NzAsMzM5NSkiPjx1c2UgeGxpbms6aHJlZj0iI3QtMCIvPjwvZz4KPGcgdHJhbnNmb3JtPSJ0cmFuc2xhdGUoMTI2MSwzMzk1KSI+PHVzZSB4bGluazpocmVmPSIjdC0wIi8+PC9nPgo8ZyB0cmFuc2Zvcm09InRyYW5zbGF0ZSgxNDU1LDMzOTUpIj48dXNlIHhsaW5rOmhyZWY9IiNyYi0wIi8+PC9nPgo8ZyB0cmFuc2Zvcm09InRyYW5zbGF0ZSgxNTUyLDMzOTUpIj48dXNlIHhsaW5rOmhyZWY9IiNsLTAiLz48L2c+CjxnIHRyYW5zZm9ybT0idHJhbnNsYXRlKDIwMzcsMzM5NSkiPjx1c2UgeGxpbms6aHJlZj0iI3JlY3QtMCIvPjwvZz4KPGcgdHJhbnNmb3JtPSJ0cmFuc2xhdGUoMjEzNCwzMzk1KSI+PHVzZSB4bGluazpocmVmPSIjcmVjdC0wIi8+PC9nPgo8ZyB0cmFuc2Zvcm09InRyYW5zbGF0ZSgyMzI4LDMzOTUpIj48dXNlIHhsaW5rOmhyZWY9IiNlbXB0eS0wIi8+PC9nPgo8ZyB0cmFuc2Zvcm09InRyYW5zbGF0ZSgyNjE5LDMzOTUpIj48dXNlIHhsaW5rOmhyZWY9IiNyZWN0LTAiLz48L2c+CjxnIHRyYW5zZm9ybT0idHJhbnNsYXRlKDI3MTYsMzM5NSkiPjx1c2UgeGxpbms6aHJlZj0iI2wtMCIvPjwvZz4KPGcgdHJhbnNmb3JtPSJ0cmFuc2xhdGUoMjkxMCwzMzk1KSI+PHVzZSB4bGluazpocmVmPSIjcmVjdC0wIi8+PC9nPgo8ZyB0cmFuc2Zvcm09InRyYW5zbGF0ZSgzMDA3LDMzOTUpIj48dXNlIHhsaW5rOmhyZWY9IiNyZWN0LTAiLz48L2c+CjxnIHRyYW5zZm9ybT0idHJhbnNsYXRlKDMxMDQsMzM5NSkiPjx1c2UgeGxpbms6aHJlZj0iI3JlY3QtMCIvPjwvZz4KPGcgdHJhbnNmb3JtPSJ0cmFuc2xhdGUoMzM5NSwzMzk1KSI+PHVzZSB4bGluazpocmVmPSIjbl9yYi0wIi8+PC9nPgo8ZyB0cmFuc2Zvcm09InRyYW5zbGF0ZSgzNDkyLDMzOTUpIj48dXNlIHhsaW5rOmhyZWY9IiNyZWN0LTAiLz48L2c+CjxnIHRyYW5zZm9ybT0idHJhbnNsYXRlKDM1ODksMzM5NSkiPjx1c2UgeGxpbms6aHJlZj0iI2wtMCIvPjwvZz4KPGcgdHJhbnNmb3JtPSJ0cmFuc2xhdGUoMzc4MywzMzk1KSI+PHVzZSB4bGluazpocmVmPSIjZW1wdHktMCIvPjwvZz4KPGcgdHJhbnNmb3JtPSJ0cmFuc2xhdGUoODczLDM0OTIpIj48dXNlIHhsaW5rOmhyZWY9IiNiLTAiLz48L2c+CjxnIHRyYW5zZm9ybT0idHJhbnNsYXRlKDEwNjcsMzQ5MikiPjx1c2UgeGxpbms6aHJlZj0iI25fcmItMCIvPjwvZz4KPGcgdHJhbnNmb3JtPSJ0cmFuc2xhdGUoMTE2NCwzNDkyKSI+PHVzZSB4bGluazpocmVmPSIjYi0wIi8+PC9nPgo8ZyB0cmFuc2Zvcm09InRyYW5zbGF0ZSgxNDU1LDM0OTIpIj48dXNlIHhsaW5rOmhyZWY9IiN0LTAiLz48L2c+CjxnIHRyYW5zZm9ybT0idHJhbnNsYXRlKDE3NDYsMzQ5MikiPjx1c2UgeGxpbms6aHJlZj0iI3ItMCIvPjwvZz4KPGcgdHJhbnNmb3JtPSJ0cmFuc2xhdGUoMTg0MywzNDkyKSI+PHVzZSB4bGluazpocmVmPSIjcmVjdC0wIi8+PC9nPgo8ZyB0cmFuc2Zvcm09InRyYW5zbGF0ZSgxOTQwLDM0OTIpIj48dXNlIHhsaW5rOmhyZWY9IiNyZWN0LTAiLz48L2c+CjxnIHRyYW5zZm9ybT0idHJhbnNsYXRlKDIwMzcsMzQ5MikiPjx1c2UgeGxpbms6aHJlZj0iI3JlY3QtMCIvPjwvZz4KPGcgdHJhbnNmb3JtPSJ0cmFuc2xhdGUoMjEzNCwzNDkyKSI+PHVzZSB4bGluazpocmVmPSIjbHQtMCIvPjwvZz4KPGcgdHJhbnNmb3JtPSJ0cmFuc2xhdGUoMjUyMiwzNDkyKSI+PHVzZSB4bGluazpocmVmPSIjcmItMCIvPjwvZz4KPGcgdHJhbnNmb3JtPSJ0cmFuc2xhdGUoMjYxOSwzNDkyKSI+PHVzZSB4bGluazpocmVmPSIjbHQtMCIvPjwvZz4KPGcgdHJhbnNmb3JtPSJ0cmFuc2xhdGUoMjcxNiwzNDkyKSI+PHVzZSB4bGluazpocmVmPSIjbl9yYi0wIi8+PC9nPgo8ZyB0cmFuc2Zvcm09InRyYW5zbGF0ZSgyODEzLDM0OTIpIj48dXNlIHhsaW5rOmhyZWY9IiNyYi0wIi8+PC9nPgo8ZyB0cmFuc2Zvcm09InRyYW5zbGF0ZSgyOTEwLDM0OTIpIj48dXNlIHhsaW5rOmhyZWY9IiNyZWN0LTAiLz48L2c+CjxnIHRyYW5zZm9ybT0idHJhbnNsYXRlKDMwMDcsMzQ5MikiPjx1c2UgeGxpbms6aHJlZj0iI3JlY3QtMCIvPjwvZz4KPGcgdHJhbnNmb3JtPSJ0cmFuc2xhdGUoMzEwNCwzNDkyKSI+PHVzZSB4bGluazpocmVmPSIjcmVjdC0wIi8+PC9nPgo8ZyB0cmFuc2Zvcm09InRyYW5zbGF0ZSgzMjAxLDM0OTIpIj48dXNlIHhsaW5rOmhyZWY9IiNyZWN0LTAiLz48L2c+CjxnIHRyYW5zZm9ybT0idHJhbnNsYXRlKDMyOTgsMzQ5MikiPjx1c2UgeGxpbms6aHJlZj0iI3JlY3QtMCIvPjwvZz4KPGcgdHJhbnNmb3JtPSJ0cmFuc2xhdGUoMzM5NSwzNDkyKSI+PHVzZSB4bGluazpocmVmPSIjcmVjdC0wIi8+PC9nPgo8ZyB0cmFuc2Zvcm09InRyYW5zbGF0ZSgzNDkyLDM0OTIpIj48dXNlIHhsaW5rOmhyZWY9IiNyZWN0LTAiLz48L2c+CjxnIHRyYW5zZm9ybT0idHJhbnNsYXRlKDM4ODAsMzQ5MikiPjx1c2UgeGxpbms6aHJlZj0iI2ItMCIvPjwvZz4KPGcgdHJhbnNmb3JtPSJ0cmFuc2xhdGUoODczLDM1ODkpIj48dXNlIHhsaW5rOmhyZWY9IiNydC0wIi8+PC9nPgo8ZyB0cmFuc2Zvcm09InRyYW5zbGF0ZSg5NzAsMzU4OSkiPjx1c2UgeGxpbms6aHJlZj0iI3JlY3QtMCIvPjwvZz4KPGcgdHJhbnNmb3JtPSJ0cmFuc2xhdGUoMTA2NywzNTg5KSI+PHVzZSB4bGluazpocmVmPSIjcmVjdC0wIi8+PC9nPgo8ZyB0cmFuc2Zvcm09InRyYW5zbGF0ZSgxMTY0LDM1ODkpIj48dXNlIHhsaW5rOmhyZWY9IiNyZWN0LTAiLz48L2c+CjxnIHRyYW5zZm9ybT0idHJhbnNsYXRlKDEzNTgsMzU4OSkiPjx1c2UgeGxpbms6aHJlZj0iI2ItMCIvPjwvZz4KPGcgdHJhbnNmb3JtPSJ0cmFuc2xhdGUoMTQ1NSwzNTg5KSI+PHVzZSB4bGluazpocmVmPSIjbl9yYi0wIi8+PC9nPgo8ZyB0cmFuc2Zvcm09InRyYW5zbGF0ZSgxNTUyLDM1ODkpIj48dXNlIHhsaW5rOmhyZWY9IiNiLTAiLz48L2c+CjxnIHRyYW5zZm9ybT0idHJhbnNsYXRlKDE5NDAsMzU4OSkiPjx1c2UgeGxpbms6aHJlZj0iI3JlY3QtMCIvPjwvZz4KPGcgdHJhbnNmb3JtPSJ0cmFuc2xhdGUoMjEzNCwzNTg5KSI+PHVzZSB4bGluazpocmVmPSIjbl9yYi0wIi8+PC9nPgo8ZyB0cmFuc2Zvcm09InRyYW5zbGF0ZSgyMjMxLDM1ODkpIj48dXNlIHhsaW5rOmhyZWY9IiNyYi0wIi8+PC9nPgo8ZyB0cmFuc2Zvcm09InRyYW5zbGF0ZSgyMzI4LDM1ODkpIj48dXNlIHhsaW5rOmhyZWY9IiNsLTAiLz48L2c+CjxnIHRyYW5zZm9ybT0idHJhbnNsYXRlKDI0MjUsMzU4OSkiPjx1c2UgeGxpbms6aHJlZj0iI25fcmItMCIvPjwvZz4KPGcgdHJhbnNmb3JtPSJ0cmFuc2xhdGUoMjUyMiwzNTg5KSI+PHVzZSB4bGluazpocmVmPSIjcmVjdC0wIi8+PC9nPgo8ZyB0cmFuc2Zvcm09InRyYW5zbGF0ZSgyNjE5LDM1ODkpIj48dXNlIHhsaW5rOmhyZWY9IiNuX3JiLTAiLz48L2c+CjxnIHRyYW5zZm9ybT0idHJhbnNsYXRlKDI3MTYsMzU4OSkiPjx1c2UgeGxpbms6aHJlZj0iI3JiLTAiLz48L2c+CjxnIHRyYW5zZm9ybT0idHJhbnNsYXRlKDI4MTMsMzU4OSkiPjx1c2UgeGxpbms6aHJlZj0iI3JlY3QtMCIvPjwvZz4KPGcgdHJhbnNmb3JtPSJ0cmFuc2xhdGUoMjkxMCwzNTg5KSI+PHVzZSB4bGluazpocmVmPSIjcmVjdC0wIi8+PC9nPgo8ZyB0cmFuc2Zvcm09InRyYW5zbGF0ZSgzMDA3LDM1ODkpIj48dXNlIHhsaW5rOmhyZWY9IiNsdC0wIi8+PC9nPgo8ZyB0cmFuc2Zvcm09InRyYW5zbGF0ZSgzMzk1LDM1ODkpIj48dXNlIHhsaW5rOmhyZWY9IiNydC0wIi8+PC9nPgo8ZyB0cmFuc2Zvcm09InRyYW5zbGF0ZSgzNDkyLDM1ODkpIj48dXNlIHhsaW5rOmhyZWY9IiNyZWN0LTAiLz48L2c+CjxnIHRyYW5zZm9ybT0idHJhbnNsYXRlKDM1ODksMzU4OSkiPjx1c2UgeGxpbms6aHJlZj0iI2wtMCIvPjwvZz4KPGcgdHJhbnNmb3JtPSJ0cmFuc2xhdGUoMzc4MywzNTg5KSI+PHVzZSB4bGluazpocmVmPSIjbl9yYi0wIi8+PC9nPgo8ZyB0cmFuc2Zvcm09InRyYW5zbGF0ZSgzODgwLDM1ODkpIj48dXNlIHhsaW5rOmhyZWY9IiNyZWN0LTAiLz48L2c+CjxnIHRyYW5zZm9ybT0idHJhbnNsYXRlKDc3NiwzNjg2KSI+PHVzZSB4bGluazpocmVmPSIjZW1wdHktMCIvPjwvZz4KPGcgdHJhbnNmb3JtPSJ0cmFuc2xhdGUoMTA2NywzNjg2KSI+PHVzZSB4bGluazpocmVmPSIjcmVjdC0wIi8+PC9nPgo8ZyB0cmFuc2Zvcm09InRyYW5zbGF0ZSgxMTY0LDM2ODYpIj48dXNlIHhsaW5rOmhyZWY9IiNyZWN0LTAiLz48L2c+CjxnIHRyYW5zZm9ybT0idHJhbnNsYXRlKDEzNTgsMzY4NikiPjx1c2UgeGxpbms6aHJlZj0iI3JlY3QtMCIvPjwvZz4KPGcgdHJhbnNmb3JtPSJ0cmFuc2xhdGUoMTQ1NSwzNjg2KSI+PHVzZSB4bGluazpocmVmPSIjcmVjdC0wIi8+PC9nPgo8ZyB0cmFuc2Zvcm09InRyYW5zbGF0ZSgxNTUyLDM2ODYpIj48dXNlIHhsaW5rOmhyZWY9IiNsdC0wIi8+PC9nPgo8ZyB0cmFuc2Zvcm09InRyYW5zbGF0ZSgxNzQ2LDM2ODYpIj48dXNlIHhsaW5rOmhyZWY9IiNlbXB0eS0wIi8+PC9nPgo8ZyB0cmFuc2Zvcm09InRyYW5zbGF0ZSgxOTQwLDM2ODYpIj48dXNlIHhsaW5rOmhyZWY9IiNyZWN0LTAiLz48L2c+CjxnIHRyYW5zZm9ybT0idHJhbnNsYXRlKDIxMzQsMzY4NikiPjx1c2UgeGxpbms6aHJlZj0iI3ItMCIvPjwvZz4KPGcgdHJhbnNmb3JtPSJ0cmFuc2xhdGUoMjIzMSwzNjg2KSI+PHVzZSB4bGluazpocmVmPSIjcmVjdC0wIi8+PC9nPgo8ZyB0cmFuc2Zvcm09InRyYW5zbGF0ZSgyNDI1LDM2ODYpIj48dXNlIHhsaW5rOmhyZWY9IiNyLTAiLz48L2c+CjxnIHRyYW5zZm9ybT0idHJhbnNsYXRlKDI1MjIsMzY4NikiPjx1c2UgeGxpbms6aHJlZj0iI3JlY3QtMCIvPjwvZz4KPGcgdHJhbnNmb3JtPSJ0cmFuc2xhdGUoMjYxOSwzNjg2KSI+PHVzZSB4bGluazpocmVmPSIjcmVjdC0wIi8+PC9nPgo8ZyB0cmFuc2Zvcm09InRyYW5zbGF0ZSgyNzE2LDM2ODYpIj48dXNlIHhsaW5rOmhyZWY9IiNsdC0wIi8+PC9nPgo8ZyB0cmFuc2Zvcm09InRyYW5zbGF0ZSgzMjAxLDM2ODYpIj48dXNlIHhsaW5rOmhyZWY9IiNlbXB0eS0wIi8+PC9nPgo8ZyB0cmFuc2Zvcm09InRyYW5zbGF0ZSgzNDkyLDM2ODYpIj48dXNlIHhsaW5rOmhyZWY9IiN0LTAiLz48L2c+CjxnIHRyYW5zZm9ybT0idHJhbnNsYXRlKDM3ODMsMzY4NikiPjx1c2UgeGxpbms6aHJlZj0iI3ItMCIvPjwvZz4KPGcgdHJhbnNmb3JtPSJ0cmFuc2xhdGUoMzg4MCwzNjg2KSI+PHVzZSB4bGluazpocmVmPSIjbHQtMCIvPjwvZz4KPGcgdHJhbnNmb3JtPSJ0cmFuc2xhdGUoOTcwLDM3ODMpIj48dXNlIHhsaW5rOmhyZWY9IiNyLTAiLz48L2c+CjxnIHRyYW5zZm9ybT0idHJhbnNsYXRlKDEwNjcsMzc4MykiPjx1c2UgeGxpbms6aHJlZj0iI3JlY3QtMCIvPjwvZz4KPGcgdHJhbnNmb3JtPSJ0cmFuc2xhdGUoMTE2NCwzNzgzKSI+PHVzZSB4bGluazpocmVmPSIjcmVjdC0wIi8+PC9nPgo8ZyB0cmFuc2Zvcm09InRyYW5zbGF0ZSgxMjYxLDM3ODMpIj48dXNlIHhsaW5rOmhyZWY9IiNuX3JiLTAiLz48L2c+CjxnIHRyYW5zZm9ybT0idHJhbnNsYXRlKDEzNTgsMzc4MykiPjx1c2UgeGxpbms6aHJlZj0iI3JlY3QtMCIvPjwvZz4KPGcgdHJhbnNmb3JtPSJ0cmFuc2xhdGUoMTY0OSwzNzgzKSI+PHVzZSB4bGluazpocmVmPSIjYi0wIi8+PC9nPgo8ZyB0cmFuc2Zvcm09InRyYW5zbGF0ZSgxOTQwLDM3ODMpIj48dXNlIHhsaW5rOmhyZWY9IiNydC0wIi8+PC9nPgo8ZyB0cmFuc2Zvcm09InRyYW5zbGF0ZSgyMDM3LDM3ODMpIj48dXNlIHhsaW5rOmhyZWY9IiNsLTAiLz48L2c+CjxnIHRyYW5zZm9ybT0idHJhbnNsYXRlKDIyMzEsMzc4MykiPjx1c2UgeGxpbms6aHJlZj0iI3JlY3QtMCIvPjwvZz4KPGcgdHJhbnNmb3JtPSJ0cmFuc2xhdGUoMjYxOSwzNzgzKSI+PHVzZSB4bGluazpocmVmPSIjcmVjdC0wIi8+PC9nPgo8ZyB0cmFuc2Zvcm09InRyYW5zbGF0ZSgyOTEwLDM3ODMpIj48dXNlIHhsaW5rOmhyZWY9IiNlbXB0eS0wIi8+PC9nPgo8ZyB0cmFuc2Zvcm09InRyYW5zbGF0ZSgzMTA0LDM3ODMpIj48dXNlIHhsaW5rOmhyZWY9IiNiLTAiLz48L2c+CjxnIHRyYW5zZm9ybT0idHJhbnNsYXRlKDExNjQsMzg4MCkiPjx1c2UgeGxpbms6aHJlZj0iI3J0LTAiLz48L2c+CjxnIHRyYW5zZm9ybT0idHJhbnNsYXRlKDEyNjEsMzg4MCkiPjx1c2UgeGxpbms6aHJlZj0iI3JlY3QtMCIvPjwvZz4KPGcgdHJhbnNmb3JtPSJ0cmFuc2xhdGUoMTM1OCwzODgwKSI+PHVzZSB4bGluazpocmVmPSIjbHQtMCIvPjwvZz4KPGcgdHJhbnNmb3JtPSJ0cmFuc2xhdGUoMTY0OSwzODgwKSI+PHVzZSB4bGluazpocmVmPSIjdC0wIi8+PC9nPgo8ZyB0cmFuc2Zvcm09InRyYW5zbGF0ZSgyMTM0LDM4ODApIj48dXNlIHhsaW5rOmhyZWY9IiNyLTAiLz48L2c+CjxnIHRyYW5zZm9ybT0idHJhbnNsYXRlKDIyMzEsMzg4MCkiPjx1c2UgeGxpbms6aHJlZj0iI3JlY3QtMCIvPjwvZz4KPGcgdHJhbnNmb3JtPSJ0cmFuc2xhdGUoMjMyOCwzODgwKSI+PHVzZSB4bGluazpocmVmPSIjcmVjdC0wIi8+PC9nPgo8ZyB0cmFuc2Zvcm09InRyYW5zbGF0ZSgyNDI1LDM4ODApIj48dXNlIHhsaW5rOmhyZWY9IiNsLTAiLz48L2c+CjxnIHRyYW5zZm9ybT0idHJhbnNsYXRlKDI2MTksMzg4MCkiPjx1c2UgeGxpbms6aHJlZj0iI3QtMCIvPjwvZz4KPGcgdHJhbnNmb3JtPSJ0cmFuc2xhdGUoMzEwNCwzODgwKSI+PHVzZSB4bGluazpocmVmPSIjdC0wIi8+PC9nPgo8ZyB0cmFuc2Zvcm09InRyYW5zbGF0ZSgzNDkyLDM4ODApIj48dXNlIHhsaW5rOmhyZWY9IiNyLTAiLz48L2c+CjxnIHRyYW5zZm9ybT0idHJhbnNsYXRlKDM1ODksMzg4MCkiPjx1c2UgeGxpbms6aHJlZj0iI3JlY3QtMCIvPjwvZz4KPGcgdHJhbnNmb3JtPSJ0cmFuc2xhdGUoMzY4NiwzODgwKSI+PHVzZSB4bGluazpocmVmPSIjbC0wIi8+PC9nPgo8ZyB0cmFuc2Zvcm09InRyYW5zbGF0ZSgzODgwLDM4ODApIj48dXNlIHhsaW5rOmhyZWY9IiNlbXB0eS0wIi8+PC9nPgo8dXNlIGZpbGwtcnVsZT0iZXZlbm9kZCIgdHJhbnNmb3JtPSJ0cmFuc2xhdGUoMCwwKSIgeGxpbms6aHJlZj0iI3BvaW50LTAiLz4KPHVzZSBmaWxsLXJ1bGU9ImV2ZW5vZGQiIHRyYW5zZm9ybT0idHJhbnNsYXRlKDMyNjQsMCkiIHhsaW5rOmhyZWY9IiNwb2ludC0wIi8+Cjx1c2UgZmlsbC1ydWxlPSJldmVub2RkIiB0cmFuc2Zvcm09InRyYW5zbGF0ZSgwLDMyNjQpIiB4bGluazpocmVmPSIjcG9pbnQtMCIvPgogICAgPC9nPgogIDwvc3ZnPg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" name="AutoShape 4" descr="data:image/svg+xml;base64,CiAgPHN2ZwogICAgdmVyc2lvbj0iMS4xIgogICAgdmlld0JveD0iMCAwIDQwNTkgNDA1OSIKICAgIHdpZHRoPSIyNTZweCIKICAgIGhlaWdodD0iMjU2cHgiCiAgICAKICAgIHhtbDpzcGFjZT0icHJlc2VydmUiIHhtbG5zPSJodHRwOi8vd3d3LnczLm9yZy8yMDAwL3N2ZyIgeG1sbnM6eGxpbms9Imh0dHA6Ly93d3cudzMub3JnLzE5OTkveGxpbmsiCiAgPgogICAgPGRlZnM+CiAgICAgIDxyZWN0IGlkPSJyZWN0LTAiIHdpZHRoPSIxMDAiIGhlaWdodD0iMTAwIiBmaWxsPSIjMDAwMDAwIi8+CiAgICAgIDxwYXRoCiAgICAgICAgaWQ9ImVtcHR5LTAiCiAgICAgICAgZD0iTTAsMjguNnY0Mi45QzAsODcuMywxMi44LDEwMCwyOC42LDEwMGg0Mi45YzE1LjksMCwyOC42LTEyLjgsMjguNi0yOC42VjI4LjZDMTAwLDEyLjcsODcuMiwwLDcxLjQsMEgyOC42IEMxMi44LDAsMCwxMi44LDAsMjguNnoiCiAgICAgICAgZmlsbD0iIzAwMDAwMCIKICAgICAgLz4KICAgICAgPHBhdGggaWQ9ImItMCIgZD0iTTAsMCBMNjYsMCBDODQuNzc3NjgxNSwtMy40NDk0MDQxM2UtMTUgMTAwLDE1LjIyMjMxODUgMTAwLDM0IEwxMDAsNjYgQzEwMCw4NC43Nzc2ODE1IDg0Ljc3NzY4MTUsMTAwIDY2LDEwMCBMMCwxMDAgTDAsMCBaIiB0cmFuc2Zvcm09InJvdGF0ZSgtOTAgNTAgNTApIiBmaWxsPSIjMDAwMDAwIi8+CiAgICAgIDxwYXRoIGlkPSJyLTAiIGQ9Ik0wLDAgTDY2LDAgQzg0Ljc3NzY4MTUsLTMuNDQ5NDA0MTNlLTE1IDEwMCwxNS4yMjIzMTg1IDEwMCwzNCBMMTAwLDY2IEMxMDAsODQuNzc3NjgxNSA4NC43Nzc2ODE1LDEwMCA2NiwxMDAgTDAsMTAwIEwwLDAgWiIgdHJhbnNmb3JtPSJyb3RhdGUoLTE4MCA1MCA1MCkiIGZpbGw9IiMwMDAwMDAiLz4KICAgICAgPHBhdGggaWQ9ImwtMCIgZD0iTTAsMCBMNjYsMCBDODQuNzc3NjgxNSwtMy40NDk0MDQxM2UtMTUgMTAwLDE1LjIyMjMxODUgMTAwLDM0IEwxMDAsNjYgQzEwMCw4NC43Nzc2ODE1IDg0Ljc3NzY4MTUsMTAwIDY2LDEwMCBMMCwxMDAgTDAsMCBaIiBmaWxsPSIjMDAwMDAwIi8+CiAgICAgIDxwYXRoIGlkPSJ0LTAiIGQ9Ik0wLDAgTDY2LDAgQzg0Ljc3NzY4MTUsLTMuNDQ5NDA0MTNlLTE1IDEwMCwxNS4yMjIzMTg1IDEwMCwzNCBMMTAwLDY2IEMxMDAsODQuNzc3NjgxNSA4NC43Nzc2ODE1LDEwMCA2NiwxMDAgTDAsMTAwIEwwLDAgWiIgdHJhbnNmb3JtPSJyb3RhdGUoOTAgNTAgNTApIiBmaWxsPSIjMDAwMDAwIi8+CiAgICAgIDxwYXRoIGlkPSJsLTAiIGQ9Ik0wLDAgTDEwMCwwIEwxMDAsNjYgQzEwMCw4NC43Nzc2ODE1IDg0Ljc3NzY4MTUsMTAwIDY2LDEwMCBMMCwxMDAgTDAsMCBaIiB0cmFuc2Zvcm09InJvdGF0ZSgtOTAgNTAgNTApIiBmaWxsPSIjMDAwMDAwIi8+CiAgICAgIDxwYXRoIGlkPSJsdC0wIiBkPSJNMCwwIEwxMDAsMCBMMTAwLDY2IEMxMDAsODQuNzc3NjgxNSA4NC43Nzc2ODE1LDEwMCA2NiwxMDAgTDAsMTAwIEwwLDAgWiIgZmlsbD0iIzAwMDAwMCIvPgogICAgICA8cGF0aCBpZD0ibGItMCIgZD0iTTAsMCBMMTAwLDAgTDEwMCw2NiBDMTAwLDg0Ljc3NzY4MTUgODQuNzc3NjgxNSwxMDAgNjYsMTAwIEwwLDEwMCBMMCwwIFoiIHRyYW5zZm9ybT0icm90YXRlKC05MCA1MCA1MCkiIGZpbGw9IiMwMDAwMDAiLz4KICAgICAgPHBhdGggaWQ9InJiLTAiIGQ9Ik0wLDAgTDEwMCwwIEwxMDAsNjYgQzEwMCw4NC43Nzc2ODE1IDg0Ljc3NzY4MTUsMTAwIDY2LDEwMCBMMCwxMDAgTDAsMCBaIiB0cmFuc2Zvcm09InJvdGF0ZSgtMTgwIDUwIDUwKSIgZmlsbD0iIzAwMDAwMCIvPgogICAgICA8cGF0aCBpZD0icnQtMCIgZD0iTTAsMCBMMTAwLDAgTDEwMCw2NiBDMTAwLDg0Ljc3NzY4MTUgODQuNzc3NjgxNSwxMDAgNjYsMTAwIEwwLDEwMCBMMCwwIFoiIHRyYW5zZm9ybT0icm90YXRlKDkwIDUwIDUwKSIgZmlsbD0iIzAwMDAwMCIvPgogICAgICA8cGF0aAogICAgICAgIGlkPSJuX2x0LTAiCiAgICAgICAgZD0iTTMwLjUsMlYwSDB2MzAuNWgyQzIsMTQuNywxNC44LDIsMzAuNSwyeiIKICAgICAgICBmaWxsPSIjMDAwMDAwIgogICAgICAvPgogICAgICA8cGF0aAogICAgICAgIGlkPSJuX2xiLTAiCiAgICAgICAgZD0iTTIsNjkuNUgwVjEwMGgzMC41di0yQzE0LjcsOTgsMiw4NS4yLDIsNjkuNXoiCiAgICAgICAgZmlsbD0iIzAwMDAwMCIKICAgICAgLz4KICAgICAgPHBhdGgKICAgICAgICBpZD0ibl9ydC0wIgogICAgICAgIGQ9Ik05OCwzMC41aDJWMEg2OS41djJDODUuMywyLDk4LDE0LjgsOTgsMzAuNXoiCiAgICAgICAgZmlsbD0iIzAwMDAwMCIKICAgICAgLz4KICAgICAgPHBhdGggaWQ9Im5fcmItMCIKICAgICAgICBkPSJNNjkuNSw5OHYySDEwMFY2OS41aC0yQzk4LDg1LjMsODUuMiw5OCw2OS41LDk4eiIKICAgICAgICBmaWxsPSIjMDAwMDAwIgogICAgICAvPgogICAgICA8cGF0aAogICAgICAgIGlkPSJwb2ludC0wIgogICAgICAgIGZpbGw9IiMwMDAwMDAiCiAgICAgICAgZD0iTTYwMC4wMDE3ODYsNDU3LjMyOTMzMyBMNjAwLjAwMTc4NiwyNDIuNjU4MTY3IEM2MDAuMDAxNzg2LDE0Ny4zNzIzNjggNTg3LjAzOTUxNywxMjQuMTIyNzg0IDU4MS40NjQ2MTcsMTE4LjUzNTM4MyBDNTc1Ljg3NzIxNiwxMTIuOTYwNDgzIDU1Mi42Mjc2MzIsOTkuOTk4MjE0MyA0NTcuMzI5MzMzLDk5Ljk5ODIxNDMgTDI0Mi42NzA2NjcsOTkuOTk4MjE0MyBDMTQ3LjM3MjM2OCw5OS45OTgyMTQzIDEyNC4xMjI3ODQsMTEyLjk2MDQ4MyAxMTguNTQ3ODgzLDExOC41MzUzODMgQzExMi45NzI5ODMsMTI0LjEyMjc4NCA5OS45OTgyMTQzLDE0Ny4zNzIzNjggOTkuOTk4MjE0MywyNDIuNjU4MTY3IEw5OS45OTgyMTQzLDQ1Ny4zMjkzMzMgQzk5Ljk5ODIxNDMsNTUyLjYyNzYzMiAxMTIuOTcyOTgzLDU3NS44NzcyMTYgMTE4LjU0Nzg4Myw1ODEuNDY0NjE3IEMxMjQuMTIyNzg0LDU4Ny4wMjcwMTcgMTQ3LjM3MjM2OCw2MDAuMDAxNzg2IDI0Mi42NzA2NjcsNjAwLjAwMTc4NiBMNDU3LjMyOTMzMyw2MDAuMDAxNzg2IEM1NTIuNjI3NjMyLDYwMC4wMDE3ODYgNTc1Ljg3NzIxNiw1ODcuMDI3MDE3IDU4MS40NjQ2MTcsNTgxLjQ2NDYxNyBDNTg3LjAzOTUxNyw1NzUuODc3MjE2IDYwMC4wMDE3ODYsNTUyLjYyNzYzMiA2MDAuMDAxNzg2LDQ1Ny4zMjkzMzMgWiBNNDU3LjMyOTMzMywwIEM2NTMuMzM4MzMzLDAgNzAwLDQ2LjY2MTY2NjggNzAwLDI0Mi42NTgxNjcgQzcwMCw0MzguNjY3MTY3IDcwMCwyNjEuMzMyODMzIDcwMCw0NTcuMzI5MzMzIEM3MDAsNjUzLjMzODMzMyA2NTMuMzM4MzMzLDcwMCA0NTcuMzI5MzMzLDcwMCBDMjYxLjMzMjgzMyw3MDAgNDM4LjY2NzE2Nyw3MDAgMjQyLjY3MDY2Nyw3MDAgQzQ2LjY2MTY2NjgsNzAwIDAsNjUzLjMzODMzMyAwLDQ1Ny4zMjkzMzMgQzAsMjYxLjMzMjgzMyAwLDM1Mi4xMTg3MTIgMCwyNDIuNjU4MTY3IEMwLDQ2LjY2MTY2NjggNDYuNjYxNjY2OCwwIDI0Mi42NzA2NjcsMCBDNDM4LjY2NzE2NywwIDI2MS4zMzI4MzMsMCA0NTcuMzI5MzMzLDAgWiBNMzk1Ljk5NjY2NywyMDAgQzQ4MC4wMDQxNjYsMjAwIDUwMCwyMjAuMDA4MzMyIDUwMCwzMDMuOTkwODM1IEM1MDAsMzg3Ljk5ODMzNCA1MDAsMzEyLjAwMTY2NiA1MDAsMzk1Ljk5NjY2NyBDNTAwLDQ3OS45OTE2NjggNDgwLjAwNDE2Niw1MDAgMzk1Ljk5NjY2Nyw1MDAgQzMxMi4wMDE2NjYsNTAwIDM4Ny45OTgzMzQsNTAwIDMwNC4wMDMzMzMsNTAwIEMyMjAuMDA4MzMyLDUwMCAyMDAsNDc5Ljk5MTY2OCAyMDAsMzk1Ljk5NjY2NyBDMjAwLDMxMi4wMDE2NjYgMjAwLDM1MC45MDYwNjEgMjAwLDMwMy45OTA4MzUgQzIwMCwyMjAuMDA4MzMyIDIyMC4wMDgzMzIsMjAwIDMwNC4wMDMzMzMsMjAwIEMzODcuOTk4MzM0LDIwMCAzMTIuMDAxNjY2LDIwMCAzOTUuOTk2NjY3LDIwMCBaIgogICAgICAvPgogICAgICA8ZyBpZD0idmtfbG9nby0wIj4KICAgICAgICA8cGF0aAogICAgICAgICAgZmlsbD0iIzA3ZiIKICAgICAgICAgIGQ9Ik04My4zMzM0IDM2My4zMzNDODMuMzMzNCAyMzEuMzQgODMuMzMzNCAxNjUuMzQzIDEyNC4zMzggMTI0LjMzOEMxNjUuMzQzIDgzLjMzMzMgMjMxLjM0ICAgICAgICAgICAgICA4My4zMzMzIDM2My4zMzMgODMuMzMzM0gzODYuNjY3QzUxOC42NiA4My4zMzMzIDU4NC42NTcgODMuMzMzMyA2MjUuNjYyIDEyNC4zMzhDNjY2LjY2NyAxNjUuMzQzICAgICAgICAgICAgICA2NjYuNjY3IDIzMS4zNCA2NjYuNjY3IDM2My4zMzNWMzg2LjY2N0M2NjYuNjY3IDUxOC42NiA2NjYuNjY3IDU4NC42NTcgNjI1LjY2MiA2MjUuNjYyQzU4NC42NTcgICAgICAgICAgICAgIDY2Ni42NjcgNTE4LjY2IDY2Ni42NjcgMzg2LjY2NyA2NjYuNjY3SDM2My4zMzNDMjMxLjM0IDY2Ni42NjcgMTY1LjM0MyA2NjYuNjY3IDEyNC4zMzggNjI1LjY2MkM4My4zMzM0ICAgICAgICAgICAgICA1ODQuNjU3IDgzLjMzMzQgNTE4LjY2IDgzLjMzMzQgMzg2LjY2N1YzNjMuMzMzWiIKICAgICAgICAvPgogICAgICAgIDxwYXRoCiAgICAgICAgICBmaWxsPSIjRkZGIgogICAgICAgICAgZD0iTTM5NC45MDcgNTA4LjY4MUMyNjMuMjkzIDUwOC42ODEgMTgzLjQ0MiA0MTcuMzY1IDE4MC4zMTMgMjY1LjYyNUgyNDYuOTcyQzI0OS4wNSAzNzcuMDkgICAgICAgICAgICAgIDI5OS43NjMgNDI0LjMyMyAzMzguNjM4IDQzNC4wMzZWMjY1LjYyNUg0MDIuNTE5VjM2MS44MkM0NDAuMDE2IDM1Ny42NjQgNDc5LjI2NCAzMTMuOTA5ICAgICAgICAgICAgICA0OTIuNDU2IDI2NS42MjVINTU1LjMzM0M1NDUuMjcgMzI1IDUwMi41NDMgMzY4Ljc1NCA0NzIuMzUzIDM4Ni44MDNDNTAyLjU2NiA0MDEuMzk1IDU1MS4xNzcgICAgICAgICAgICAgIDQzOS41OTMgNTY5LjkyNiA1MDguNjgxSDUwMC44MTVDNDg2LjIyMiA0NjIuNDk4IDQ1MC40NzYgNDI2LjcyOCA0MDIuNTQyIDQyMS44NzJWNTA4LjY4MUgzOTQuOTA3WiIKICAgICAgICAvPgogICAgICA8L2c+CiAgICAgIDxjbGlwUGF0aCBpZD0ibG9nby1tYXNrLTAiPgogICAgICAgIDxyZWN0IHg9IjAiIHk9IjAiIHdpZHRoPSI3NTAiIGhlaWdodD0iNzUwIiAvPgogICAgICA8L2NsaXBQYXRoPgogICAgPC9kZWZzPgoKICAgIAogICAgICA8cmVjdAogICAgICAgIHg9IjAiCiAgICAgICAgd2lkdGg9IjQwNTkiCiAgICAgICAgaGVpZ2h0PSI0MDU5IgogICAgICAgIHJ4PSI1NzEiCiAgICAgICAgZmlsbD0iI2ZmZmZmZiIKICAgICAgLz4KCiAgICA8ZyB0cmFuc2Zvcm09InRyYW5zbGF0ZSgzMzIuOTY0ODQzNzUsIDMzMi45NjQ4NDM3NSkgc2NhbGUoMC44NDM3NSkiPgogICAgICA8ZyB0cmFuc2Zvcm09InRyYW5zbGF0ZSg4NzMsMCkiPjx1c2UgeGxpbms6aHJlZj0iI3ItMCIvPjwvZz4KPGcgdHJhbnNmb3JtPSJ0cmFuc2xhdGUoOTcwLDApIj48dXNlIHhsaW5rOmhyZWY9IiNsYi0wIi8+PC9nPgo8ZyB0cmFuc2Zvcm09InRyYW5zbGF0ZSgxMDY3LDApIj48dXNlIHhsaW5rOmhyZWY9IiNuX3JiLTAiLz48L2c+CjxnIHRyYW5zZm9ybT0idHJhbnNsYXRlKDExNjQsMCkiPjx1c2UgeGxpbms6aHJlZj0iI2ItMCIvPjwvZz4KPGcgdHJhbnNmb3JtPSJ0cmFuc2xhdGUoMTM1OCwwKSI+PHVzZSB4bGluazpocmVmPSIjYi0wIi8+PC9nPgo8ZyB0cmFuc2Zvcm09InRyYW5zbGF0ZSgxNTUyLDApIj48dXNlIHhsaW5rOmhyZWY9IiNiLTAiLz48L2c+CjxnIHRyYW5zZm9ybT0idHJhbnNsYXRlKDIxMzQsMCkiPjx1c2UgeGxpbms6aHJlZj0iI3ItMCIvPjwvZz4KPGcgdHJhbnNmb3JtPSJ0cmFuc2xhdGUoMjIzMSwwKSI+PHVzZSB4bGluazpocmVmPSIjcmVjdC0wIi8+PC9nPgo8ZyB0cmFuc2Zvcm09InRyYW5zbGF0ZSgyMzI4LDApIj48dXNlIHhsaW5rOmhyZWY9IiNsYi0wIi8+PC9nPgo8ZyB0cmFuc2Zvcm09InRyYW5zbGF0ZSgyNDI1LDApIj48dXNlIHhsaW5rOmhyZWY9IiNuX3JiLTAiLz48L2c+CjxnIHRyYW5zZm9ybT0idHJhbnNsYXRlKDI1MjIsMCkiPjx1c2UgeGxpbms6aHJlZj0iI2ItMCIvPjwvZz4KPGcgdHJhbnNmb3JtPSJ0cmFuc2xhdGUoMjgxMywwKSI+PHVzZSB4bGluazpocmVmPSIjZW1wdHktMCIvPjwvZz4KPGcgdHJhbnNmb3JtPSJ0cmFuc2xhdGUoMzAwNywwKSI+PHVzZSB4bGluazpocmVmPSIjZW1wdHktMCIvPjwvZz4KPGcgdHJhbnNmb3JtPSJ0cmFuc2xhdGUoNzc2LDk3KSI+PHVzZSB4bGluazpocmVmPSIjYi0wIi8+PC9nPgo8ZyB0cmFuc2Zvcm09InRyYW5zbGF0ZSg5NzAsOTcpIj48dXNlIHhsaW5rOmhyZWY9IiNydC0wIi8+PC9nPgo8ZyB0cmFuc2Zvcm09InRyYW5zbGF0ZSgxMDY3LDk3KSI+PHVzZSB4bGluazpocmVmPSIjcmVjdC0wIi8+PC9nPgo8ZyB0cmFuc2Zvcm09InRyYW5zbGF0ZSgxMTY0LDk3KSI+PHVzZSB4bGluazpocmVmPSIjcmVjdC0wIi8+PC9nPgo8ZyB0cmFuc2Zvcm09InRyYW5zbGF0ZSgxMzU4LDk3KSI+PHVzZSB4bGluazpocmVmPSIjdC0wIi8+PC9nPgo8ZyB0cmFuc2Zvcm09InRyYW5zbGF0ZSgxNTUyLDk3KSI+PHVzZSB4bGluazpocmVmPSIjcmVjdC0wIi8+PC9nPgo8ZyB0cmFuc2Zvcm09InRyYW5zbGF0ZSgxNzQ2LDk3KSI+PHVzZSB4bGluazpocmVmPSIjci0wIi8+PC9nPgo8ZyB0cmFuc2Zvcm09InRyYW5zbGF0ZSgxODQzLDk3KSI+PHVzZSB4bGluazpocmVmPSIjbC0wIi8+PC9nPgo8ZyB0cmFuc2Zvcm09InRyYW5zbGF0ZSgxOTQwLDk3KSI+PHVzZSB4bGluazpocmVmPSIjbl9yYi0wIi8+PC9nPgo8ZyB0cmFuc2Zvcm09InRyYW5zbGF0ZSgyMDM3LDk3KSI+PHVzZSB4bGluazpocmVmPSIjYi0wIi8+PC9nPgo8ZyB0cmFuc2Zvcm09InRyYW5zbGF0ZSgyMzI4LDk3KSI+PHVzZSB4bGluazpocmVmPSIjcmVjdC0wIi8+PC9nPgo8ZyB0cmFuc2Zvcm09InRyYW5zbGF0ZSgyNDI1LDk3KSI+PHVzZSB4bGluazpocmVmPSIjcmVjdC0wIi8+PC9nPgo8ZyB0cmFuc2Zvcm09InRyYW5zbGF0ZSgyNTIyLDk3KSI+PHVzZSB4bGluazpocmVmPSIjcmVjdC0wIi8+PC9nPgo8ZyB0cmFuc2Zvcm09InRyYW5zbGF0ZSgzMTA0LDk3KSI+PHVzZSB4bGluazpocmVmPSIjYi0wIi8+PC9nPgo8ZyB0cmFuc2Zvcm09InRyYW5zbGF0ZSg3NzYsMTk0KSI+PHVzZSB4bGluazpocmVmPSIjcmVjdC0wIi8+PC9nPgo8ZyB0cmFuc2Zvcm09InRyYW5zbGF0ZSg4NzMsMTk0KSI+PHVzZSB4bGluazpocmVmPSIjbC0wIi8+PC9nPgo8ZyB0cmFuc2Zvcm09InRyYW5zbGF0ZSgxMDY3LDE5NCkiPjx1c2UgeGxpbms6aHJlZj0iI3JlY3QtMCIvPjwvZz4KPGcgdHJhbnNmb3JtPSJ0cmFuc2xhdGUoMTE2NCwxOTQpIj48dXNlIHhsaW5rOmhyZWY9IiNsdC0wIi8+PC9nPgo8ZyB0cmFuc2Zvcm09InRyYW5zbGF0ZSgxNTUyLDE5NCkiPjx1c2UgeGxpbms6aHJlZj0iI3QtMCIvPjwvZz4KPGcgdHJhbnNmb3JtPSJ0cmFuc2xhdGUoMTk0MCwxOTQpIj48dXNlIHhsaW5rOmhyZWY9IiNyLTAiLz48L2c+CjxnIHRyYW5zZm9ybT0idHJhbnNsYXRlKDIwMzcsMTk0KSI+PHVzZSB4bGluazpocmVmPSIjcmVjdC0wIi8+PC9nPgo8ZyB0cmFuc2Zvcm09InRyYW5zbGF0ZSgyMTM0LDE5NCkiPjx1c2UgeGxpbms6aHJlZj0iI3JlY3QtMCIvPjwvZz4KPGcgdHJhbnNmb3JtPSJ0cmFuc2xhdGUoMjIzMSwxOTQpIj48dXNlIHhsaW5rOmhyZWY9IiNyZWN0LTAiLz48L2c+CjxnIHRyYW5zZm9ybT0idHJhbnNsYXRlKDIzMjgsMTk0KSI+PHVzZSB4bGluazpocmVmPSIjcmVjdC0wIi8+PC9nPgo8ZyB0cmFuc2Zvcm09InRyYW5zbGF0ZSgyNTIyLDE5NCkiPjx1c2UgeGxpbms6aHJlZj0iI3JlY3QtMCIvPjwvZz4KPGcgdHJhbnNmb3JtPSJ0cmFuc2xhdGUoMjYxOSwxOTQpIj48dXNlIHhsaW5rOmhyZWY9IiNsLTAiLz48L2c+CjxnIHRyYW5zZm9ybT0idHJhbnNsYXRlKDI4MTMsMTk0KSI+PHVzZSB4bGluazpocmVmPSIjZW1wdHktMCIvPjwvZz4KPGcgdHJhbnNmb3JtPSJ0cmFuc2xhdGUoMzEwNCwxOTQpIj48dXNlIHhsaW5rOmhyZWY9IiN0LTAiLz48L2c+CjxnIHRyYW5zZm9ybT0idHJhbnNsYXRlKDc3NiwyOTEpIj48dXNlIHhsaW5rOmhyZWY9IiNyZWN0LTAiLz48L2c+CjxnIHRyYW5zZm9ybT0idHJhbnNsYXRlKDg3MywyOTEpIj48dXNlIHhsaW5rOmhyZWY9IiNuX3JiLTAiLz48L2c+CjxnIHRyYW5zZm9ybT0idHJhbnNsYXRlKDk3MCwyOTEpIj48dXNlIHhsaW5rOmhyZWY9IiNyYi0wIi8+PC9nPgo8ZyB0cmFuc2Zvcm09InRyYW5zbGF0ZSgxMDY3LDI5MSkiPjx1c2UgeGxpbms6aHJlZj0iI3JlY3QtMCIvPjwvZz4KPGcgdHJhbnNmb3JtPSJ0cmFuc2xhdGUoMTg0MywyOTEpIj48dXNlIHhsaW5rOmhyZWY9IiNiLTAiLz48L2c+CjxnIHRyYW5zZm9ybT0idHJhbnNsYXRlKDIzMjgsMjkxKSI+PHVzZSB4bGluazpocmVmPSIjcmVjdC0wIi8+PC9nPgo8ZyB0cmFuc2Zvcm09InRyYW5zbGF0ZSgyNDI1LDI5MSkiPjx1c2UgeGxpbms6aHJlZj0iI25fcmItMCIvPjwvZz4KPGcgdHJhbnNmb3JtPSJ0cmFuc2xhdGUoMjUyMiwyOTEpIj48dXNlIHhsaW5rOmhyZWY9IiNyZWN0LTAiLz48L2c+CjxnIHRyYW5zZm9ybT0idHJhbnNsYXRlKDI3MTYsMjkxKSI+PHVzZSB4bGluazpocmVmPSIjZW1wdHktMCIvPjwvZz4KPGcgdHJhbnNmb3JtPSJ0cmFuc2xhdGUoMzAwNywyOTEpIj48dXNlIHhsaW5rOmhyZWY9IiNlbXB0eS0wIi8+PC9nPgo8ZyB0cmFuc2Zvcm09InRyYW5zbGF0ZSg3NzYsMzg4KSI+PHVzZSB4bGluazpocmVmPSIjcmVjdC0wIi8+PC9nPgo8ZyB0cmFuc2Zvcm09InRyYW5zbGF0ZSg4NzMsMzg4KSI+PHVzZSB4bGluazpocmVmPSIjcmVjdC0wIi8+PC9nPgo8ZyB0cmFuc2Zvcm09InRyYW5zbGF0ZSg5NzAsMzg4KSI+PHVzZSB4bGluazpocmVmPSIjcmVjdC0wIi8+PC9nPgo8ZyB0cmFuc2Zvcm09InRyYW5zbGF0ZSgxMDY3LDM4OCkiPjx1c2UgeGxpbms6aHJlZj0iI2x0LTAiLz48L2c+CjxnIHRyYW5zZm9ybT0idHJhbnNsYXRlKDE0NTUsMzg4KSI+PHVzZSB4bGluazpocmVmPSIjYi0wIi8+PC9nPgo8ZyB0cmFuc2Zvcm09InRyYW5zbGF0ZSgxNTUyLDM4OCkiPjx1c2UgeGxpbms6aHJlZj0iI25fcmItMCIvPjwvZz4KPGcgdHJhbnNmb3JtPSJ0cmFuc2xhdGUoMTY0OSwzODgpIj48dXNlIHhsaW5rOmhyZWY9IiNiLTAiLz48L2c+CjxnIHRyYW5zZm9ybT0idHJhbnNsYXRlKDE4NDMsMzg4KSI+PHVzZSB4bGluazpocmVmPSIjcmVjdC0wIi8+PC9nPgo8ZyB0cmFuc2Zvcm09InRyYW5zbGF0ZSgyMjMxLDM4OCkiPjx1c2UgeGxpbms6aHJlZj0iI3JiLTAiLz48L2c+CjxnIHRyYW5zZm9ybT0idHJhbnNsYXRlKDIzMjgsMzg4KSI+PHVzZSB4bGluazpocmVmPSIjcmVjdC0wIi8+PC9nPgo8ZyB0cmFuc2Zvcm09InRyYW5zbGF0ZSgyNDI1LDM4OCkiPjx1c2UgeGxpbms6aHJlZj0iI3JlY3QtMCIvPjwvZz4KPGcgdHJhbnNmb3JtPSJ0cmFuc2xhdGUoMjUyMiwzODgpIj48dXNlIHhsaW5rOmhyZWY9IiNyZWN0LTAiLz48L2c+CjxnIHRyYW5zZm9ybT0idHJhbnNsYXRlKDI2MTksMzg4KSI+PHVzZSB4bGluazpocmVmPSIjbC0wIi8+PC9nPgo8ZyB0cmFuc2Zvcm09InRyYW5zbGF0ZSgyODEzLDM4OCkiPjx1c2UgeGxpbms6aHJlZj0iI2VtcHR5LTAiLz48L2c+CjxnIHRyYW5zZm9ybT0idHJhbnNsYXRlKDMxMDQsMzg4KSI+PHVzZSB4bGluazpocmVmPSIjYi0wIi8+PC9nPgo8ZyB0cmFuc2Zvcm09InRyYW5zbGF0ZSg3NzYsNDg1KSI+PHVzZSB4bGluazpocmVmPSIjcmVjdC0wIi8+PC9nPgo8ZyB0cmFuc2Zvcm09InRyYW5zbGF0ZSg4NzMsNDg1KSI+PHVzZSB4bGluazpocmVmPSIjcmVjdC0wIi8+PC9nPgo8ZyB0cmFuc2Zvcm09InRyYW5zbGF0ZSg5NzAsNDg1KSI+PHVzZSB4bGluazpocmVmPSIjcmVjdC0wIi8+PC9nPgo8ZyB0cmFuc2Zvcm09InRyYW5zbGF0ZSgxNDU1LDQ4NSkiPjx1c2UgeGxpbms6aHJlZj0iI3J0LTAiLz48L2c+CjxnIHRyYW5zZm9ybT0idHJhbnNsYXRlKDE1NTIsNDg1KSI+PHVzZSB4bGluazpocmVmPSIjcmVjdC0wIi8+PC9nPgo8ZyB0cmFuc2Zvcm09InRyYW5zbGF0ZSgxNjQ5LDQ4NSkiPjx1c2UgeGxpbms6aHJlZj0iI2x0LTAiLz48L2c+CjxnIHRyYW5zZm9ybT0idHJhbnNsYXRlKDE4NDMsNDg1KSI+PHVzZSB4bGluazpocmVmPSIjdC0wIi8+PC9nPgo8ZyB0cmFuc2Zvcm09InRyYW5zbGF0ZSgyMDM3LDQ4NSkiPjx1c2UgeGxpbms6aHJlZj0iI2VtcHR5LTAiLz48L2c+CjxnIHRyYW5zZm9ybT0idHJhbnNsYXRlKDIyMzEsNDg1KSI+PHVzZSB4bGluazpocmVmPSIjdC0wIi8+PC9nPgo8ZyB0cmFuc2Zvcm09InRyYW5zbGF0ZSgyNDI1LDQ4NSkiPjx1c2UgeGxpbms6aHJlZj0iI3QtMCIvPjwvZz4KPGcgdHJhbnNmb3JtPSJ0cmFuc2xhdGUoMjkxMCw0ODUpIj48dXNlIHhsaW5rOmhyZWY9IiNiLTAiLz48L2c+CjxnIHRyYW5zZm9ybT0idHJhbnNsYXRlKDMxMDQsNDg1KSI+PHVzZSB4bGluazpocmVmPSIjcmVjdC0wIi8+PC9nPgo8ZyB0cmFuc2Zvcm09InRyYW5zbGF0ZSg3NzYsNTgyKSI+PHVzZSB4bGluazpocmVmPSIjdC0wIi8+PC9nPgo8ZyB0cmFuc2Zvcm09InRyYW5zbGF0ZSg5NzAsNTgyKSI+PHVzZSB4bGluazpocmVmPSIjcmVjdC0wIi8+PC9nPgo8ZyB0cmFuc2Zvcm09InRyYW5zbGF0ZSgxMTY0LDU4MikiPjx1c2UgeGxpbms6aHJlZj0iI2ItMCIvPjwvZz4KPGcgdHJhbnNmb3JtPSJ0cmFuc2xhdGUoMTM1OCw1ODIpIj48dXNlIHhsaW5rOmhyZWY9IiNlbXB0eS0wIi8+PC9nPgo8ZyB0cmFuc2Zvcm09InRyYW5zbGF0ZSgxNTUyLDU4MikiPjx1c2UgeGxpbms6aHJlZj0iI3JlY3QtMCIvPjwvZz4KPGcgdHJhbnNmb3JtPSJ0cmFuc2xhdGUoMTc0Niw1ODIpIj48dXNlIHhsaW5rOmhyZWY9IiNiLTAiLz48L2c+CjxnIHRyYW5zZm9ybT0idHJhbnNsYXRlKDE5NDAsNTgyKSI+PHVzZSB4bGluazpocmVmPSIjZW1wdHktMCIvPjwvZz4KPGcgdHJhbnNmb3JtPSJ0cmFuc2xhdGUoMjAzNyw1ODIpIj48dXNlIHhsaW5rOmhyZWY9IiNuX3JiLTAiLz48L2c+CjxnIHRyYW5zZm9ybT0idHJhbnNsYXRlKDIxMzQsNTgyKSI+PHVzZSB4bGluazpocmVmPSIjYi0wIi8+PC9nPgo8ZyB0cmFuc2Zvcm09InRyYW5zbGF0ZSgyMzI4LDU4MikiPjx1c2UgeGxpbms6aHJlZj0iI2VtcHR5LTAiLz48L2c+CjxnIHRyYW5zZm9ybT0idHJhbnNsYXRlKDI1MjIsNTgyKSI+PHVzZSB4bGluazpocmVmPSIjZW1wdHktMCIvPjwvZz4KPGcgdHJhbnNmb3JtPSJ0cmFuc2xhdGUoMjYxOSw1ODIpIj48dXNlIHhsaW5rOmhyZWY9IiNuX3JiLTAiLz48L2c+CjxnIHRyYW5zZm9ybT0idHJhbnNsYXRlKDI3MTYsNTgyKSI+PHVzZSB4bGluazpocmVmPSIjYi0wIi8+PC9nPgo8ZyB0cmFuc2Zvcm09InRyYW5zbGF0ZSgyOTEwLDU4MikiPjx1c2UgeGxpbms6aHJlZj0iI3QtMCIvPjwvZz4KPGcgdHJhbnNmb3JtPSJ0cmFuc2xhdGUoMzEwNCw1ODIpIj48dXNlIHhsaW5rOmhyZWY9IiNyZWN0LTAiLz48L2c+CjxnIHRyYW5zZm9ybT0idHJhbnNsYXRlKDc3Niw2NzkpIj48dXNlIHhsaW5rOmhyZWY9IiNuX3JiLTAiLz48L2c+CjxnIHRyYW5zZm9ybT0idHJhbnNsYXRlKDg3Myw2NzkpIj48dXNlIHhsaW5rOmhyZWY9IiNyYi0wIi8+PC9nPgo8ZyB0cmFuc2Zvcm09InRyYW5zbGF0ZSg5NzAsNjc5KSI+PHVzZSB4bGluazpocmVmPSIjcmVjdC0wIi8+PC9nPgo8ZyB0cmFuc2Zvcm09InRyYW5zbGF0ZSgxMTY0LDY3OSkiPjx1c2UgeGxpbms6aHJlZj0iI3JlY3QtMCIvPjwvZz4KPGcgdHJhbnNmb3JtPSJ0cmFuc2xhdGUoMTU1Miw2NzkpIj48dXNlIHhsaW5rOmhyZWY9IiNyZWN0LTAiLz48L2c+CjxnIHRyYW5zZm9ybT0idHJhbnNsYXRlKDE2NDksNjc5KSI+PHVzZSB4bGluazpocmVmPSIjbl9yYi0wIi8+PC9nPgo8ZyB0cmFuc2Zvcm09InRyYW5zbGF0ZSgxNzQ2LDY3OSkiPjx1c2UgeGxpbms6aHJlZj0iI3JlY3QtMCIvPjwvZz4KPGcgdHJhbnNmb3JtPSJ0cmFuc2xhdGUoMjAzNyw2NzkpIj48dXNlIHhsaW5rOmhyZWY9IiNyYi0wIi8+PC9nPgo8ZyB0cmFuc2Zvcm09InRyYW5zbGF0ZSgyMTM0LDY3OSkiPjx1c2UgeGxpbms6aHJlZj0iI3JlY3QtMCIvPjwvZz4KPGcgdHJhbnNmb3JtPSJ0cmFuc2xhdGUoMjIzMSw2NzkpIj48dXNlIHhsaW5rOmhyZWY9IiNsYi0wIi8+PC9nPgo8ZyB0cmFuc2Zvcm09InRyYW5zbGF0ZSgyNjE5LDY3OSkiPjx1c2UgeGxpbms6aHJlZj0iI3JiLTAiLz48L2c+CjxnIHRyYW5zZm9ybT0idHJhbnNsYXRlKDI3MTYsNjc5KSI+PHVzZSB4bGluazpocmVmPSIjcmVjdC0wIi8+PC9nPgo8ZyB0cmFuc2Zvcm09InRyYW5zbGF0ZSgzMTA0LDY3OSkiPjx1c2UgeGxpbms6aHJlZj0iI3JlY3QtMCIvPjwvZz4KPGcgdHJhbnNmb3JtPSJ0cmFuc2xhdGUoMTk0LDc3NikiPjx1c2UgeGxpbms6aHJlZj0iI2VtcHR5LTAiLz48L2c+CjxnIHRyYW5zZm9ybT0idHJhbnNsYXRlKDQ4NSw3NzYpIj48dXNlIHhsaW5rOmhyZWY9IiNyLTAiLz48L2c+CjxnIHRyYW5zZm9ybT0idHJhbnNsYXRlKDU4Miw3NzYpIj48dXNlIHhsaW5rOmhyZWY9IiNyZWN0LTAiLz48L2c+CjxnIHRyYW5zZm9ybT0idHJhbnNsYXRlKDY3OSw3NzYpIj48dXNlIHhsaW5rOmhyZWY9IiNyZWN0LTAiLz48L2c+CjxnIHRyYW5zZm9ybT0idHJhbnNsYXRlKDc3Niw3NzYpIj48dXNlIHhsaW5rOmhyZWY9IiNyZWN0LTAiLz48L2c+CjxnIHRyYW5zZm9ybT0idHJhbnNsYXRlKDg3Myw3NzYpIj48dXNlIHhsaW5rOmhyZWY9IiNyZWN0LTAiLz48L2c+CjxnIHRyYW5zZm9ybT0idHJhbnNsYXRlKDk3MCw3NzYpIj48dXNlIHhsaW5rOmhyZWY9IiNyZWN0LTAiLz48L2c+CjxnIHRyYW5zZm9ybT0idHJhbnNsYXRlKDEwNjcsNzc2KSI+PHVzZSB4bGluazpocmVmPSIjbl9yYi0wIi8+PC9nPgo8ZyB0cmFuc2Zvcm09InRyYW5zbGF0ZSgxMTY0LDc3NikiPjx1c2UgeGxpbms6aHJlZj0iI3JlY3QtMCIvPjwvZz4KPGcgdHJhbnNmb3JtPSJ0cmFuc2xhdGUoMTI2MSw3NzYpIj48dXNlIHhsaW5rOmhyZWY9IiNyZWN0LTAiLz48L2c+CjxnIHRyYW5zZm9ybT0idHJhbnNsYXRlKDEzNTgsNzc2KSI+PHVzZSB4bGluazpocmVmPSIjbGItMCIvPjwvZz4KPGcgdHJhbnNmb3JtPSJ0cmFuc2xhdGUoMTU1Miw3NzYpIj48dXNlIHhsaW5rOmhyZWY9IiNydC0wIi8+PC9nPgo8ZyB0cmFuc2Zvcm09InRyYW5zbGF0ZSgxNjQ5LDc3NikiPjx1c2UgeGxpbms6aHJlZj0iI3JlY3QtMCIvPjwvZz4KPGcgdHJhbnNmb3JtPSJ0cmFuc2xhdGUoMTc0Niw3NzYpIj48dXNlIHhsaW5rOmhyZWY9IiNyZWN0LTAiLz48L2c+CjxnIHRyYW5zZm9ybT0idHJhbnNsYXRlKDIwMzcsNzc2KSI+PHVzZSB4bGluazpocmVmPSIjcmVjdC0wIi8+PC9nPgo8ZyB0cmFuc2Zvcm09InRyYW5zbGF0ZSgyMjMxLDc3NikiPjx1c2UgeGxpbms6aHJlZj0iI3JlY3QtMCIvPjwvZz4KPGcgdHJhbnNmb3JtPSJ0cmFuc2xhdGUoMjUyMiw3NzYpIj48dXNlIHhsaW5rOmhyZWY9IiNuX3JiLTAiLz48L2c+CjxnIHRyYW5zZm9ybT0idHJhbnNsYXRlKDI2MTksNzc2KSI+PHVzZSB4bGluazpocmVmPSIjcmVjdC0wIi8+PC9nPgo8ZyB0cmFuc2Zvcm09InRyYW5zbGF0ZSgyNzE2LDc3NikiPjx1c2UgeGxpbms6aHJlZj0iI3JlY3QtMCIvPjwvZz4KPGcgdHJhbnNmb3JtPSJ0cmFuc2xhdGUoMzAwNyw3NzYpIj48dXNlIHhsaW5rOmhyZWY9IiNuX3JiLTAiLz48L2c+CjxnIHRyYW5zZm9ybT0idHJhbnNsYXRlKDMxMDQsNzc2KSI+PHVzZSB4bGluazpocmVmPSIjcmVjdC0wIi8+PC9nPgo8ZyB0cmFuc2Zvcm09InRyYW5zbGF0ZSgzMjAxLDc3NikiPjx1c2UgeGxpbms6aHJlZj0iI2wtMCIvPjwvZz4KPGcgdHJhbnNmb3JtPSJ0cmFuc2xhdGUoMzI5OCw3NzYpIj48dXNlIHhsaW5rOmhyZWY9IiNuX3JiLTAiLz48L2c+CjxnIHRyYW5zZm9ybT0idHJhbnNsYXRlKDMzOTUsNzc2KSI+PHVzZSB4bGluazpocmVmPSIjcmItMCIvPjwvZz4KPGcgdHJhbnNmb3JtPSJ0cmFuc2xhdGUoMzQ5Miw3NzYpIj48dXNlIHhsaW5rOmhyZWY9IiNyZWN0LTAiLz48L2c+CjxnIHRyYW5zZm9ybT0idHJhbnNsYXRlKDM1ODksNzc2KSI+PHVzZSB4bGluazpocmVmPSIjcmVjdC0wIi8+PC9nPgo8ZyB0cmFuc2Zvcm09InRyYW5zbGF0ZSgzNjg2LDc3NikiPjx1c2UgeGxpbms6aHJlZj0iI3JlY3QtMCIvPjwvZz4KPGcgdHJhbnNmb3JtPSJ0cmFuc2xhdGUoMzc4Myw3NzYpIj48dXNlIHhsaW5rOmhyZWY9IiNsLTAiLz48L2c+CjxnIHRyYW5zZm9ybT0idHJhbnNsYXRlKDAsODczKSI+PHVzZSB4bGluazpocmVmPSIjYi0wIi8+PC9nPgo8ZyB0cmFuc2Zvcm09InRyYW5zbGF0ZSgyOTEsODczKSI+PHVzZSB4bGluazpocmVmPSIjZW1wdHktMCIvPjwvZz4KPGcgdHJhbnNmb3JtPSJ0cmFuc2xhdGUoNzc2LDg3MykiPjx1c2UgeGxpbms6aHJlZj0iI3JlY3QtMCIvPjwvZz4KPGcgdHJhbnNmb3JtPSJ0cmFuc2xhdGUoODczLDg3MykiPjx1c2UgeGxpbms6aHJlZj0iI3JlY3QtMCIvPjwvZz4KPGcgdHJhbnNmb3JtPSJ0cmFuc2xhdGUoOTcwLDg3MykiPjx1c2UgeGxpbms6aHJlZj0iI3JlY3QtMCIvPjwvZz4KPGcgdHJhbnNmb3JtPSJ0cmFuc2xhdGUoMTA2Nyw4NzMpIj48dXNlIHhsaW5rOmhyZWY9IiNyZWN0LTAiLz48L2c+CjxnIHRyYW5zZm9ybT0idHJhbnNsYXRlKDExNjQsODczKSI+PHVzZSB4bGluazpocmVmPSIjcmVjdC0wIi8+PC9nPgo8ZyB0cmFuc2Zvcm09InRyYW5zbGF0ZSgxMzU4LDg3MykiPjx1c2UgeGxpbms6aHJlZj0iI3QtMCIvPjwvZz4KPGcgdHJhbnNmb3JtPSJ0cmFuc2xhdGUoMTY0OSw4NzMpIj48dXNlIHhsaW5rOmhyZWY9IiNyZWN0LTAiLz48L2c+CjxnIHRyYW5zZm9ybT0idHJhbnNsYXRlKDE3NDYsODczKSI+PHVzZSB4bGluazpocmVmPSIjbHQtMCIvPjwvZz4KPGcgdHJhbnNmb3JtPSJ0cmFuc2xhdGUoMjAzNyw4NzMpIj48dXNlIHhsaW5rOmhyZWY9IiNyZWN0LTAiLz48L2c+CjxnIHRyYW5zZm9ybT0idHJhbnNsYXRlKDIyMzEsODczKSI+PHVzZSB4bGluazpocmVmPSIjcmVjdC0wIi8+PC9nPgo8ZyB0cmFuc2Zvcm09InRyYW5zbGF0ZSgyMzI4LDg3MykiPjx1c2UgeGxpbms6aHJlZj0iI2xiLTAiLz48L2c+CjxnIHRyYW5zZm9ybT0idHJhbnNsYXRlKDI0MjUsODczKSI+PHVzZSB4bGluazpocmVmPSIjbl9yYi0wIi8+PC9nPgo8ZyB0cmFuc2Zvcm09InRyYW5zbGF0ZSgyNTIyLDg3MykiPjx1c2UgeGxpbms6aHJlZj0iI3JiLTAiLz48L2c+CjxnIHRyYW5zZm9ybT0idHJhbnNsYXRlKDI2MTksODczKSI+PHVzZSB4bGluazpocmVmPSIjcmVjdC0wIi8+PC9nPgo8ZyB0cmFuc2Zvcm09InRyYW5zbGF0ZSgyNzE2LDg3MykiPjx1c2UgeGxpbms6aHJlZj0iI3JlY3QtMCIvPjwvZz4KPGcgdHJhbnNmb3JtPSJ0cmFuc2xhdGUoMjgxMyw4NzMpIj48dXNlIHhsaW5rOmhyZWY9IiNyZWN0LTAiLz48L2c+CjxnIHRyYW5zZm9ybT0idHJhbnNsYXRlKDI5MTAsODczKSI+PHVzZSB4bGluazpocmVmPSIjcmVjdC0wIi8+PC9nPgo8ZyB0cmFuc2Zvcm09InRyYW5zbGF0ZSgzMDA3LDg3MykiPjx1c2UgeGxpbms6aHJlZj0iI3JlY3QtMCIvPjwvZz4KPGcgdHJhbnNmb3JtPSJ0cmFuc2xhdGUoMzEwNCw4NzMpIj48dXNlIHhsaW5rOmhyZWY9IiNsdC0wIi8+PC9nPgo8ZyB0cmFuc2Zvcm09InRyYW5zbGF0ZSgzMjAxLDg3MykiPjx1c2UgeGxpbms6aHJlZj0iI25fcmItMCIvPjwvZz4KPGcgdHJhbnNmb3JtPSJ0cmFuc2xhdGUoMzI5OCw4NzMpIj48dXNlIHhsaW5rOmhyZWY9IiNyYi0wIi8+PC9nPgo8ZyB0cmFuc2Zvcm09InRyYW5zbGF0ZSgzMzk1LDg3MykiPjx1c2UgeGxpbms6aHJlZj0iI2x0LTAiLz48L2c+CjxnIHRyYW5zZm9ybT0idHJhbnNsYXRlKDM2ODYsODczKSI+PHVzZSB4bGluazpocmVmPSIjcmVjdC0wIi8+PC9nPgo8ZyB0cmFuc2Zvcm09InRyYW5zbGF0ZSgzODgwLDg3MykiPjx1c2UgeGxpbms6aHJlZj0iI2ItMCIvPjwvZz4KPGcgdHJhbnNmb3JtPSJ0cmFuc2xhdGUoMCw5NzApIj48dXNlIHhsaW5rOmhyZWY9IiNydC0wIi8+PC9nPgo8ZyB0cmFuc2Zvcm09InRyYW5zbGF0ZSg5Nyw5NzApIj48dXNlIHhsaW5rOmhyZWY9IiNsLTAiLz48L2c+CjxnIHRyYW5zZm9ybT0idHJhbnNsYXRlKDU4Miw5NzApIj48dXNlIHhsaW5rOmhyZWY9IiNyLTAiLz48L2c+CjxnIHRyYW5zZm9ybT0idHJhbnNsYXRlKDY3OSw5NzApIj48dXNlIHhsaW5rOmhyZWY9IiNyZWN0LTAiLz48L2c+CjxnIHRyYW5zZm9ybT0idHJhbnNsYXRlKDc3Niw5NzApIj48dXNlIHhsaW5rOmhyZWY9IiNyZWN0LTAiLz48L2c+CjxnIHRyYW5zZm9ybT0idHJhbnNsYXRlKDk3MCw5NzApIj48dXNlIHhsaW5rOmhyZWY9IiNydC0wIi8+PC9nPgo8ZyB0cmFuc2Zvcm09InRyYW5zbGF0ZSgxMDY3LDk3MCkiPjx1c2UgeGxpbms6aHJlZj0iI3JlY3QtMCIvPjwvZz4KPGcgdHJhbnNmb3JtPSJ0cmFuc2xhdGUoMTE2NCw5NzApIj48dXNlIHhsaW5rOmhyZWY9IiNsdC0wIi8+PC9nPgo8ZyB0cmFuc2Zvcm09InRyYW5zbGF0ZSgxNDU1LDk3MCkiPjx1c2UgeGxpbms6aHJlZj0iI3ItMCIvPjwvZz4KPGcgdHJhbnNmb3JtPSJ0cmFuc2xhdGUoMTU1Miw5NzApIj48dXNlIHhsaW5rOmhyZWY9IiNyZWN0LTAiLz48L2c+CjxnIHRyYW5zZm9ybT0idHJhbnNsYXRlKDE2NDksOTcwKSI+PHVzZSB4bGluazpocmVmPSIjcmVjdC0wIi8+PC9nPgo8ZyB0cmFuc2Zvcm09InRyYW5zbGF0ZSgxODQzLDk3MCkiPjx1c2UgeGxpbms6aHJlZj0iI2ItMCIvPjwvZz4KPGcgdHJhbnNmb3JtPSJ0cmFuc2xhdGUoMjAzNyw5NzApIj48dXNlIHhsaW5rOmhyZWY9IiNyZWN0LTAiLz48L2c+CjxnIHRyYW5zZm9ybT0idHJhbnNsYXRlKDIyMzEsOTcwKSI+PHVzZSB4bGluazpocmVmPSIjcnQtMCIvPjwvZz4KPGcgdHJhbnNmb3JtPSJ0cmFuc2xhdGUoMjMyOCw5NzApIj48dXNlIHhsaW5rOmhyZWY9IiNyZWN0LTAiLz48L2c+CjxnIHRyYW5zZm9ybT0idHJhbnNsYXRlKDI0MjUsOTcwKSI+PHVzZSB4bGluazpocmVmPSIjcmVjdC0wIi8+PC9nPgo8ZyB0cmFuc2Zvcm09InRyYW5zbGF0ZSgyNTIyLDk3MCkiPjx1c2UgeGxpbms6aHJlZj0iI3JlY3QtMCIvPjwvZz4KPGcgdHJhbnNmb3JtPSJ0cmFuc2xhdGUoMjYxOSw5NzApIj48dXNlIHhsaW5rOmhyZWY9IiNsdC0wIi8+PC9nPgo8ZyB0cmFuc2Zvcm09InRyYW5zbGF0ZSgzMDA3LDk3MCkiPjx1c2UgeGxpbms6aHJlZj0iI3JlY3QtMCIvPjwvZz4KPGcgdHJhbnNmb3JtPSJ0cmFuc2xhdGUoMzEwNCw5NzApIj48dXNlIHhsaW5rOmhyZWY9IiNuX3JiLTAiLz48L2c+CjxnIHRyYW5zZm9ybT0idHJhbnNsYXRlKDMyMDEsOTcwKSI+PHVzZSB4bGluazpocmVmPSIjcmItMCIvPjwvZz4KPGcgdHJhbnNmb3JtPSJ0cmFuc2xhdGUoMzI5OCw5NzApIj48dXNlIHhsaW5rOmhyZWY9IiNsdC0wIi8+PC9nPgo8ZyB0cmFuc2Zvcm09InRyYW5zbGF0ZSgzNDkyLDk3MCkiPjx1c2UgeGxpbms6aHJlZj0iI3JiLTAiLz48L2c+CjxnIHRyYW5zZm9ybT0idHJhbnNsYXRlKDM1ODksOTcwKSI+PHVzZSB4bGluazpocmVmPSIjcmVjdC0wIi8+PC9nPgo8ZyB0cmFuc2Zvcm09InRyYW5zbGF0ZSgzNjg2LDk3MCkiPjx1c2UgeGxpbms6aHJlZj0iI2x0LTAiLz48L2c+CjxnIHRyYW5zZm9ybT0idHJhbnNsYXRlKDM4ODAsOTcwKSI+PHVzZSB4bGluazpocmVmPSIjcmVjdC0wIi8+PC9nPgo8ZyB0cmFuc2Zvcm09InRyYW5zbGF0ZSg0ODUsMTA2NykiPjx1c2UgeGxpbms6aHJlZj0iI2VtcHR5LTAiLz48L2c+CjxnIHRyYW5zZm9ybT0idHJhbnNsYXRlKDc3NiwxMDY3KSI+PHVzZSB4bGluazpocmVmPSIjcmVjdC0wIi8+PC9nPgo8ZyB0cmFuc2Zvcm09InRyYW5zbGF0ZSg4NzMsMTA2NykiPjx1c2UgeGxpbms6aHJlZj0iI2wtMCIvPjwvZz4KPGcgdHJhbnNmb3JtPSJ0cmFuc2xhdGUoMTM1OCwxMDY3KSI+PHVzZSB4bGluazpocmVmPSIjZW1wdHktMCIvPjwvZz4KPGcgdHJhbnNmb3JtPSJ0cmFuc2xhdGUoMTY0OSwxMDY3KSI+PHVzZSB4bGluazpocmVmPSIjcmVjdC0wIi8+PC9nPgo8ZyB0cmFuc2Zvcm09InRyYW5zbGF0ZSgxNzQ2LDEwNjcpIj48dXNlIHhsaW5rOmhyZWY9IiNuX3JiLTAiLz48L2c+CjxnIHRyYW5zZm9ybT0idHJhbnNsYXRlKDE4NDMsMTA2NykiPjx1c2UgeGxpbms6aHJlZj0iI3JlY3QtMCIvPjwvZz4KPGcgdHJhbnNmb3JtPSJ0cmFuc2xhdGUoMjAzNywxMDY3KSI+PHVzZSB4bGluazpocmVmPSIjcnQtMCIvPjwvZz4KPGcgdHJhbnNmb3JtPSJ0cmFuc2xhdGUoMjEzNCwxMDY3KSI+PHVzZSB4bGluazpocmVmPSIjbC0wIi8+PC9nPgo8ZyB0cmFuc2Zvcm09InRyYW5zbGF0ZSgyMzI4LDEwNjcpIj48dXNlIHhsaW5rOmhyZWY9IiNyZWN0LTAiLz48L2c+CjxnIHRyYW5zZm9ybT0idHJhbnNsYXRlKDI1MjIsMTA2NykiPjx1c2UgeGxpbms6aHJlZj0iI3QtMCIvPjwvZz4KPGcgdHJhbnNmb3JtPSJ0cmFuc2xhdGUoMjcxNiwxMDY3KSI+PHVzZSB4bGluazpocmVmPSIjZW1wdHktMCIvPjwvZz4KPGcgdHJhbnNmb3JtPSJ0cmFuc2xhdGUoMjkxMCwxMDY3KSI+PHVzZSB4bGluazpocmVmPSIjci0wIi8+PC9nPgo8ZyB0cmFuc2Zvcm09InRyYW5zbGF0ZSgzMDA3LDEwNjcpIj48dXNlIHhsaW5rOmhyZWY9IiNyZWN0LTAiLz48L2c+CjxnIHRyYW5zZm9ybT0idHJhbnNsYXRlKDMxMDQsMTA2NykiPjx1c2UgeGxpbms6aHJlZj0iI3JlY3QtMCIvPjwvZz4KPGcgdHJhbnNmb3JtPSJ0cmFuc2xhdGUoMzIwMSwxMDY3KSI+PHVzZSB4bGluazpocmVmPSIjcmVjdC0wIi8+PC9nPgo8ZyB0cmFuc2Zvcm09InRyYW5zbGF0ZSgzNDkyLDEwNjcpIj48dXNlIHhsaW5rOmhyZWY9IiNydC0wIi8+PC9nPgo8ZyB0cmFuc2Zvcm09InRyYW5zbGF0ZSgzNTg5LDEwNjcpIj48dXNlIHhsaW5rOmhyZWY9IiNsdC0wIi8+PC9nPgo8ZyB0cmFuc2Zvcm09InRyYW5zbGF0ZSgzODgwLDEwNjcpIj48dXNlIHhsaW5rOmhyZWY9IiNyZWN0LTAiLz48L2c+CjxnIHRyYW5zZm9ybT0idHJhbnNsYXRlKDAsMTE2NCkiPjx1c2UgeGxpbms6aHJlZj0iI3JiLTAiLz48L2c+CjxnIHRyYW5zZm9ybT0idHJhbnNsYXRlKDk3LDExNjQpIj48dXNlIHhsaW5rOmhyZWY9IiNsLTAiLz48L2c+CjxnIHRyYW5zZm9ybT0idHJhbnNsYXRlKDU4MiwxMTY0KSI+PHVzZSB4bGluazpocmVmPSIjci0wIi8+PC9nPgo8ZyB0cmFuc2Zvcm09InRyYW5zbGF0ZSg2NzksMTE2NCkiPjx1c2UgeGxpbms6aHJlZj0iI3JlY3QtMCIvPjwvZz4KPGcgdHJhbnNmb3JtPSJ0cmFuc2xhdGUoNzc2LDExNjQpIj48dXNlIHhsaW5rOmhyZWY9IiNyZWN0LTAiLz48L2c+CjxnIHRyYW5zZm9ybT0idHJhbnNsYXRlKDk3MCwxMTY0KSI+PHVzZSB4bGluazpocmVmPSIjci0wIi8+PC9nPgo8ZyB0cmFuc2Zvcm09InRyYW5zbGF0ZSgxMDY3LDExNjQpIj48dXNlIHhsaW5rOmhyZWY9IiNyZWN0LTAiLz48L2c+CjxnIHRyYW5zZm9ybT0idHJhbnNsYXRlKDExNjQsMTE2NCkiPjx1c2UgeGxpbms6aHJlZj0iI3JlY3QtMCIvPjwvZz4KPGcgdHJhbnNmb3JtPSJ0cmFuc2xhdGUoMTI2MSwxMTY0KSI+PHVzZSB4bGluazpocmVmPSIjbC0wIi8+PC9nPgo8ZyB0cmFuc2Zvcm09InRyYW5zbGF0ZSgxNTUyLDExNjQpIj48dXNlIHhsaW5rOmhyZWY9IiNuX3JiLTAiLz48L2c+CjxnIHRyYW5zZm9ybT0idHJhbnNsYXRlKDE2NDksMTE2NCkiPjx1c2UgeGxpbms6aHJlZj0iI3JlY3QtMCIvPjwvZz4KPGcgdHJhbnNmb3JtPSJ0cmFuc2xhdGUoMTc0NiwxMTY0KSI+PHVzZSB4bGluazpocmVmPSIjcmVjdC0wIi8+PC9nPgo8ZyB0cmFuc2Zvcm09InRyYW5zbGF0ZSgxODQzLDExNjQpIj48dXNlIHhsaW5rOmhyZWY9IiNyZWN0LTAiLz48L2c+CjxnIHRyYW5zZm9ybT0idHJhbnNsYXRlKDIyMzEsMTE2NCkiPjx1c2UgeGxpbms6aHJlZj0iI25fcmItMCIvPjwvZz4KPGcgdHJhbnNmb3JtPSJ0cmFuc2xhdGUoMjMyOCwxMTY0KSI+PHVzZSB4bGluazpocmVmPSIjcmVjdC0wIi8+PC9nPgo8ZyB0cmFuc2Zvcm09InRyYW5zbGF0ZSgyODEzLDExNjQpIj48dXNlIHhsaW5rOmhyZWY9IiNlbXB0eS0wIi8+PC9nPgo8ZyB0cmFuc2Zvcm09InRyYW5zbGF0ZSgzMTA0LDExNjQpIj48dXNlIHhsaW5rOmhyZWY9IiNyZWN0LTAiLz48L2c+CjxnIHRyYW5zZm9ybT0idHJhbnNsYXRlKDMyMDEsMTE2NCkiPjx1c2UgeGxpbms6aHJlZj0iI3JlY3QtMCIvPjwvZz4KPGcgdHJhbnNmb3JtPSJ0cmFuc2xhdGUoMzI5OCwxMTY0KSI+PHVzZSB4bGluazpocmVmPSIjcmVjdC0wIi8+PC9nPgo8ZyB0cmFuc2Zvcm09InRyYW5zbGF0ZSgzMzk1LDExNjQpIj48dXNlIHhsaW5rOmhyZWY9IiNsLTAiLz48L2c+CjxnIHRyYW5zZm9ybT0idHJhbnNsYXRlKDM3ODMsMTE2NCkiPjx1c2UgeGxpbms6aHJlZj0iI25fcmItMCIvPjwvZz4KPGcgdHJhbnNmb3JtPSJ0cmFuc2xhdGUoMzg4MCwxMTY0KSI+PHVzZSB4bGluazpocmVmPSIjcmVjdC0wIi8+PC9nPgo8ZyB0cmFuc2Zvcm09InRyYW5zbGF0ZSgwLDEyNjEpIj48dXNlIHhsaW5rOmhyZWY9IiN0LTAiLz48L2c+CjxnIHRyYW5zZm9ybT0idHJhbnNsYXRlKDc3NiwxMjYxKSI+PHVzZSB4bGluazpocmVmPSIjdC0wIi8+PC9nPgo8ZyB0cmFuc2Zvcm09InRyYW5zbGF0ZSgxMDY3LDEyNjEpIj48dXNlIHhsaW5rOmhyZWY9IiNyZWN0LTAiLz48L2c+CjxnIHRyYW5zZm9ybT0idHJhbnNsYXRlKDEzNTgsMTI2MSkiPjx1c2UgeGxpbms6aHJlZj0iI2VtcHR5LTAiLz48L2c+CjxnIHRyYW5zZm9ybT0idHJhbnNsYXRlKDE1NTIsMTI2MSkiPjx1c2UgeGxpbms6aHJlZj0iI3ItMCIvPjwvZz4KPGcgdHJhbnNmb3JtPSJ0cmFuc2xhdGUoMTY0OSwxMjYxKSI+PHVzZSB4bGluazpocmVmPSIjbHQtMCIvPjwvZz4KPGcgdHJhbnNmb3JtPSJ0cmFuc2xhdGUoMTg0MywxMjYxKSI+PHVzZSB4bGluazpocmVmPSIjcmVjdC0wIi8+PC9nPgo8ZyB0cmFuc2Zvcm09InRyYW5zbGF0ZSgyMDM3LDEyNjEpIj48dXNlIHhsaW5rOmhyZWY9IiNyLTAiLz48L2c+CjxnIHRyYW5zZm9ybT0idHJhbnNsYXRlKDIxMzQsMTI2MSkiPjx1c2UgeGxpbms6aHJlZj0iI3JlY3QtMCIvPjwvZz4KPGcgdHJhbnNmb3JtPSJ0cmFuc2xhdGUoMjIzMSwxMjYxKSI+PHVzZSB4bGluazpocmVmPSIjcmVjdC0wIi8+PC9nPgo8ZyB0cmFuc2Zvcm09InRyYW5zbGF0ZSgyMzI4LDEyNjEpIj48dXNlIHhsaW5rOmhyZWY9IiNyZWN0LTAiLz48L2c+CjxnIHRyYW5zZm9ybT0idHJhbnNsYXRlKDMxMDQsMTI2MSkiPjx1c2UgeGxpbms6aHJlZj0iI3JlY3QtMCIvPjwvZz4KPGcgdHJhbnNmb3JtPSJ0cmFuc2xhdGUoMzIwMSwxMjYxKSI+PHVzZSB4bGluazpocmVmPSIjcmVjdC0wIi8+PC9nPgo8ZyB0cmFuc2Zvcm09InRyYW5zbGF0ZSgzNjg2LDEyNjEpIj48dXNlIHhsaW5rOmhyZWY9IiNyYi0wIi8+PC9nPgo8ZyB0cmFuc2Zvcm09InRyYW5zbGF0ZSgzNzgzLDEyNjEpIj48dXNlIHhsaW5rOmhyZWY9IiNyZWN0LTAiLz48L2c+CjxnIHRyYW5zZm9ybT0idHJhbnNsYXRlKDM4ODAsMTI2MSkiPjx1c2UgeGxpbms6aHJlZj0iI3JlY3QtMCIvPjwvZz4KPGcgdHJhbnNmb3JtPSJ0cmFuc2xhdGUoMzg4LDEzNTgpIj48dXNlIHhsaW5rOmhyZWY9IiNiLTAiLz48L2c+CjxnIHRyYW5zZm9ybT0idHJhbnNsYXRlKDU4MiwxMzU4KSI+PHVzZSB4bGluazpocmVmPSIjZW1wdHktMCIvPjwvZz4KPGcgdHJhbnNmb3JtPSJ0cmFuc2xhdGUoMTA2NywxMzU4KSI+PHVzZSB4bGluazpocmVmPSIjcmVjdC0wIi8+PC9nPgo8ZyB0cmFuc2Zvcm09InRyYW5zbGF0ZSgxMTY0LDEzNTgpIj48dXNlIHhsaW5rOmhyZWY9IiNsLTAiLz48L2c+CjxnIHRyYW5zZm9ybT0idHJhbnNsYXRlKDE0NTUsMTM1OCkiPjx1c2UgeGxpbms6aHJlZj0iI2ItMCIvPjwvZz4KPGcgdHJhbnNmb3JtPSJ0cmFuc2xhdGUoMTc0NiwxMzU4KSI+PHVzZSB4bGluazpocmVmPSIjcmItMCIvPjwvZz4KPGcgdHJhbnNmb3JtPSJ0cmFuc2xhdGUoMTg0MywxMzU4KSI+PHVzZSB4bGluazpocmVmPSIjcmVjdC0wIi8+PC9nPgo8ZyB0cmFuc2Zvcm09InRyYW5zbGF0ZSgyMTM0LDEzNTgpIj48dXNlIHhsaW5rOmhyZWY9IiNyZWN0LTAiLz48L2c+CjxnIHRyYW5zZm9ybT0idHJhbnNsYXRlKDIzMjgsMTM1OCkiPjx1c2UgeGxpbms6aHJlZj0iI3J0LTAiLz48L2c+CjxnIHRyYW5zZm9ybT0idHJhbnNsYXRlKDI0MjUsMTM1OCkiPjx1c2UgeGxpbms6aHJlZj0iI2xiLTAiLz48L2c+CjxnIHRyYW5zZm9ybT0idHJhbnNsYXRlKDI2MTksMTM1OCkiPjx1c2UgeGxpbms6aHJlZj0iI2VtcHR5LTAiLz48L2c+CjxnIHRyYW5zZm9ybT0idHJhbnNsYXRlKDI4MTMsMTM1OCkiPjx1c2UgeGxpbms6aHJlZj0iI3ItMCIvPjwvZz4KPGcgdHJhbnNmb3JtPSJ0cmFuc2xhdGUoMjkxMCwxMzU4KSI+PHVzZSB4bGluazpocmVmPSIjbC0wIi8+PC9nPgo8ZyB0cmFuc2Zvcm09InRyYW5zbGF0ZSgzMDA3LDEzNTgpIj48dXNlIHhsaW5rOmhyZWY9IiNuX3JiLTAiLz48L2c+CjxnIHRyYW5zZm9ybT0idHJhbnNsYXRlKDMxMDQsMTM1OCkiPjx1c2UgeGxpbms6aHJlZj0iI3JlY3QtMCIvPjwvZz4KPGcgdHJhbnNmb3JtPSJ0cmFuc2xhdGUoMzIwMSwxMzU4KSI+PHVzZSB4bGluazpocmVmPSIjcmVjdC0wIi8+PC9nPgo8ZyB0cmFuc2Zvcm09InRyYW5zbGF0ZSgzMjk4LDEzNTgpIj48dXNlIHhsaW5rOmhyZWY9IiNsYi0wIi8+PC9nPgo8ZyB0cmFuc2Zvcm09InRyYW5zbGF0ZSgzNjg2LDEzNTgpIj48dXNlIHhsaW5rOmhyZWY9IiN0LTAiLz48L2c+CjxnIHRyYW5zZm9ybT0idHJhbnNsYXRlKDM4ODAsMTM1OCkiPjx1c2UgeGxpbms6aHJlZj0iI3JlY3QtMCIvPjwvZz4KPGcgdHJhbnNmb3JtPSJ0cmFuc2xhdGUoMzg4LDE0NTUpIj48dXNlIHhsaW5rOmhyZWY9IiN0LTAiLz48L2c+CjxnIHRyYW5zZm9ybT0idHJhbnNsYXRlKDU4MiwxNDU1KSI+PHVzZSB4bGluazpocmVmPSIjbl9yYi0wIi8+PC9nPgo8ZyB0cmFuc2Zvcm09InRyYW5zbGF0ZSg2NzksMTQ1NSkiPjx1c2UgeGxpbms6aHJlZj0iI2ItMCIvPjwvZz4KPGcgdHJhbnNmb3JtPSJ0cmFuc2xhdGUoOTcwLDE0NTUpIj48dXNlIHhsaW5rOmhyZWY9IiNuX3JiLTAiLz48L2c+CjxnIHRyYW5zZm9ybT0idHJhbnNsYXRlKDEwNjcsMTQ1NSkiPjx1c2UgeGxpbms6aHJlZj0iI3JlY3QtMCIvPjwvZz4KPGcgdHJhbnNmb3JtPSJ0cmFuc2xhdGUoMTQ1NSwxNDU1KSI+PHVzZSB4bGluazpocmVmPSIjcnQtMCIvPjwvZz4KPGcgdHJhbnNmb3JtPSJ0cmFuc2xhdGUoMTU1MiwxNDU1KSI+PHVzZSB4bGluazpocmVmPSIjbC0wIi8+PC9nPgo8ZyB0cmFuc2Zvcm09InRyYW5zbGF0ZSgxNzQ2LDE0NTUpIj48dXNlIHhsaW5rOmhyZWY9IiNydC0wIi8+PC9nPgo8ZyB0cmFuc2Zvcm09InRyYW5zbGF0ZSgxODQzLDE0NTUpIj48dXNlIHhsaW5rOmhyZWY9IiNyZWN0LTAiLz48L2c+CjxnIHRyYW5zZm9ybT0idHJhbnNsYXRlKDE5NDAsMTQ1NSkiPjx1c2UgeGxpbms6aHJlZj0iI2xiLTAiLz48L2c+CjxnIHRyYW5zZm9ybT0idHJhbnNsYXRlKDIxMzQsMTQ1NSkiPjx1c2UgeGxpbms6aHJlZj0iI3QtMCIvPjwvZz4KPGcgdHJhbnNmb3JtPSJ0cmFuc2xhdGUoMjQyNSwxNDU1KSI+PHVzZSB4bGluazpocmVmPSIjcmVjdC0wIi8+PC9nPgo8ZyB0cmFuc2Zvcm09InRyYW5zbGF0ZSgzMDA3LDE0NTUpIj48dXNlIHhsaW5rOmhyZWY9IiNyLTAiLz48L2c+CjxnIHRyYW5zZm9ybT0idHJhbnNsYXRlKDMxMDQsMTQ1NSkiPjx1c2UgeGxpbms6aHJlZj0iI3JlY3QtMCIvPjwvZz4KPGcgdHJhbnNmb3JtPSJ0cmFuc2xhdGUoMzIwMSwxNDU1KSI+PHVzZSB4bGluazpocmVmPSIjcmVjdC0wIi8+PC9nPgo8ZyB0cmFuc2Zvcm09InRyYW5zbGF0ZSgzMjk4LDE0NTUpIj48dXNlIHhsaW5rOmhyZWY9IiNyZWN0LTAiLz48L2c+CjxnIHRyYW5zZm9ybT0idHJhbnNsYXRlKDM1ODksMTQ1NSkiPjx1c2UgeGxpbms6aHJlZj0iI2ItMCIvPjwvZz4KPGcgdHJhbnNmb3JtPSJ0cmFuc2xhdGUoMzc4MywxNDU1KSI+PHVzZSB4bGluazpocmVmPSIjci0wIi8+PC9nPgo8ZyB0cmFuc2Zvcm09InRyYW5zbGF0ZSgzODgwLDE0NTUpIj48dXNlIHhsaW5rOmhyZWY9IiNsdC0wIi8+PC9nPgo8ZyB0cmFuc2Zvcm09InRyYW5zbGF0ZSgwLDE1NTIpIj48dXNlIHhsaW5rOmhyZWY9IiNyYi0wIi8+PC9nPgo8ZyB0cmFuc2Zvcm09InRyYW5zbGF0ZSg5NywxNTUyKSI+PHVzZSB4bGluazpocmVmPSIjbGItMCIvPjwvZz4KPGcgdHJhbnNmb3JtPSJ0cmFuc2xhdGUoNDg1LDE1NTIpIj48dXNlIHhsaW5rOmhyZWY9IiNyLTAiLz48L2c+CjxnIHRyYW5zZm9ybT0idHJhbnNsYXRlKDU4MiwxNTUyKSI+PHVzZSB4bGluazpocmVmPSIjcmVjdC0wIi8+PC9nPgo8ZyB0cmFuc2Zvcm09InRyYW5zbGF0ZSg2NzksMTU1MikiPjx1c2UgeGxpbms6aHJlZj0iI3JlY3QtMCIvPjwvZz4KPGcgdHJhbnNmb3JtPSJ0cmFuc2xhdGUoNzc2LDE1NTIpIj48dXNlIHhsaW5rOmhyZWY9IiNyZWN0LTAiLz48L2c+CjxnIHRyYW5zZm9ybT0idHJhbnNsYXRlKDg3MywxNTUyKSI+PHVzZSB4bGluazpocmVmPSIjcmVjdC0wIi8+PC9nPgo8ZyB0cmFuc2Zvcm09InRyYW5zbGF0ZSg5NzAsMTU1MikiPjx1c2UgeGxpbms6aHJlZj0iI3JlY3QtMCIvPjwvZz4KPGcgdHJhbnNmb3JtPSJ0cmFuc2xhdGUoMTA2NywxNTUyKSI+PHVzZSB4bGluazpocmVmPSIjcmVjdC0wIi8+PC9nPgo8ZyB0cmFuc2Zvcm09InRyYW5zbGF0ZSgxMjYxLDE1NTIpIj48dXNlIHhsaW5rOmhyZWY9IiNlbXB0eS0wIi8+PC9nPgo8ZyB0cmFuc2Zvcm09InRyYW5zbGF0ZSgxNjQ5LDE1NTIpIj48dXNlIHhsaW5rOmhyZWY9IiNlbXB0eS0wIi8+PC9nPgo8ZyB0cmFuc2Zvcm09InRyYW5zbGF0ZSgxODQzLDE1NTIpIj48dXNlIHhsaW5rOmhyZWY9IiNyZWN0LTAiLz48L2c+CjxnIHRyYW5zZm9ybT0idHJhbnNsYXRlKDE5NDAsMTU1MikiPjx1c2UgeGxpbms6aHJlZj0iI2x0LTAiLz48L2c+CjxnIHRyYW5zZm9ybT0idHJhbnNsYXRlKDIzMjgsMTU1MikiPjx1c2UgeGxpbms6aHJlZj0iI3JiLTAiLz48L2c+CjxnIHRyYW5zZm9ybT0idHJhbnNsYXRlKDI0MjUsMTU1MikiPjx1c2UgeGxpbms6aHJlZj0iI3JlY3QtMCIvPjwvZz4KPGcgdHJhbnNmb3JtPSJ0cmFuc2xhdGUoMjUyMiwxNTUyKSI+PHVzZSB4bGluazpocmVmPSIjbl9yYi0wIi8+PC9nPgo8ZyB0cmFuc2Zvcm09InRyYW5zbGF0ZSgyNjE5LDE1NTIpIj48dXNlIHhsaW5rOmhyZWY9IiNiLTAiLz48L2c+CjxnIHRyYW5zZm9ybT0idHJhbnNsYXRlKDI4MTMsMTU1MikiPjx1c2UgeGxpbms6aHJlZj0iI2ItMCIvPjwvZz4KPGcgdHJhbnNmb3JtPSJ0cmFuc2xhdGUoMzEwNCwxNTUyKSI+PHVzZSB4bGluazpocmVmPSIjcmVjdC0wIi8+PC9nPgo8ZyB0cmFuc2Zvcm09InRyYW5zbGF0ZSgzMjAxLDE1NTIpIj48dXNlIHhsaW5rOmhyZWY9IiNyZWN0LTAiLz48L2c+CjxnIHRyYW5zZm9ybT0idHJhbnNsYXRlKDMyOTgsMTU1MikiPjx1c2UgeGxpbms6aHJlZj0iI3JlY3QtMCIvPjwvZz4KPGcgdHJhbnNmb3JtPSJ0cmFuc2xhdGUoMzU4OSwxNTUyKSI+PHVzZSB4bGluazpocmVmPSIjdC0wIi8+PC9nPgo8ZyB0cmFuc2Zvcm09InRyYW5zbGF0ZSgwLDE2NDkpIj48dXNlIHhsaW5rOmhyZWY9IiNydC0wIi8+PC9nPgo8ZyB0cmFuc2Zvcm09InRyYW5zbGF0ZSg5NywxNjQ5KSI+PHVzZSB4bGluazpocmVmPSIjcmVjdC0wIi8+PC9nPgo8ZyB0cmFuc2Zvcm09InRyYW5zbGF0ZSgxOTQsMTY0OSkiPjx1c2UgeGxpbms6aHJlZj0iI3JlY3QtMCIvPjwvZz4KPGcgdHJhbnNmb3JtPSJ0cmFuc2xhdGUoMjkxLDE2NDkpIj48dXNlIHhsaW5rOmhyZWY9IiNsYi0wIi8+PC9nPgo8ZyB0cmFuc2Zvcm09InRyYW5zbGF0ZSg2NzksMTY0OSkiPjx1c2UgeGxpbms6aHJlZj0iI3JlY3QtMCIvPjwvZz4KPGcgdHJhbnNmb3JtPSJ0cmFuc2xhdGUoNzc2LDE2NDkpIj48dXNlIHhsaW5rOmhyZWY9IiNyZWN0LTAiLz48L2c+CjxnIHRyYW5zZm9ybT0idHJhbnNsYXRlKDg3MywxNjQ5KSI+PHVzZSB4bGluazpocmVmPSIjcmVjdC0wIi8+PC9nPgo8ZyB0cmFuc2Zvcm09InRyYW5zbGF0ZSg5NzAsMTY0OSkiPjx1c2UgeGxpbms6aHJlZj0iI3JlY3QtMCIvPjwvZz4KPGcgdHJhbnNmb3JtPSJ0cmFuc2xhdGUoMTA2NywxNjQ5KSI+PHVzZSB4bGluazpocmVmPSIjbHQtMCIvPjwvZz4KPGcgdHJhbnNmb3JtPSJ0cmFuc2xhdGUoMTQ1NSwxNjQ5KSI+PHVzZSB4bGluazpocmVmPSIjcmItMCIvPjwvZz4KPGcgdHJhbnNmb3JtPSJ0cmFuc2xhdGUoMTU1MiwxNjQ5KSI+PHVzZSB4bGluazpocmVmPSIjbC0wIi8+PC9nPgo8ZyB0cmFuc2Zvcm09InRyYW5zbGF0ZSgxNzQ2LDE2NDkpIj48dXNlIHhsaW5rOmhyZWY9IiNyYi0wIi8+PC9nPgo8ZyB0cmFuc2Zvcm09InRyYW5zbGF0ZSgxODQzLDE2NDkpIj48dXNlIHhsaW5rOmhyZWY9IiNsdC0wIi8+PC9nPgo8ZyB0cmFuc2Zvcm09InRyYW5zbGF0ZSgyMzI4LDE2NDkpIj48dXNlIHhsaW5rOmhyZWY9IiNydC0wIi8+PC9nPgo8ZyB0cmFuc2Zvcm09InRyYW5zbGF0ZSgyNDI1LDE2NDkpIj48dXNlIHhsaW5rOmhyZWY9IiNyZWN0LTAiLz48L2c+CjxnIHRyYW5zZm9ybT0idHJhbnNsYXRlKDI1MjIsMTY0OSkiPjx1c2UgeGxpbms6aHJlZj0iI3JlY3QtMCIvPjwvZz4KPGcgdHJhbnNmb3JtPSJ0cmFuc2xhdGUoMjYxOSwxNjQ5KSI+PHVzZSB4bGluazpocmVmPSIjcmVjdC0wIi8+PC9nPgo8ZyB0cmFuc2Zvcm09InRyYW5zbGF0ZSgyODEzLDE2NDkpIj48dXNlIHhsaW5rOmhyZWY9IiN0LTAiLz48L2c+CjxnIHRyYW5zZm9ybT0idHJhbnNsYXRlKDMwMDcsMTY0OSkiPjx1c2UgeGxpbms6aHJlZj0iI3JiLTAiLz48L2c+CjxnIHRyYW5zZm9ybT0idHJhbnNsYXRlKDMxMDQsMTY0OSkiPjx1c2UgeGxpbms6aHJlZj0iI3JlY3QtMCIvPjwvZz4KPGcgdHJhbnNmb3JtPSJ0cmFuc2xhdGUoMzIwMSwxNjQ5KSI+PHVzZSB4bGluazpocmVmPSIjcmVjdC0wIi8+PC9nPgo8ZyB0cmFuc2Zvcm09InRyYW5zbGF0ZSgzMjk4LDE2NDkpIj48dXNlIHhsaW5rOmhyZWY9IiNyZWN0LTAiLz48L2c+CjxnIHRyYW5zZm9ybT0idHJhbnNsYXRlKDMzOTUsMTY0OSkiPjx1c2UgeGxpbms6aHJlZj0iI2xiLTAiLz48L2c+CjxnIHRyYW5zZm9ybT0idHJhbnNsYXRlKDM2ODYsMTY0OSkiPjx1c2UgeGxpbms6aHJlZj0iI2ItMCIvPjwvZz4KPGcgdHJhbnNmb3JtPSJ0cmFuc2xhdGUoMzg4MCwxNjQ5KSI+PHVzZSB4bGluazpocmVmPSIjYi0wIi8+PC9nPgo8ZyB0cmFuc2Zvcm09InRyYW5zbGF0ZSgxOTQsMTc0NikiPjx1c2UgeGxpbms6aHJlZj0iI3J0LTAiLz48L2c+CjxnIHRyYW5zZm9ybT0idHJhbnNsYXRlKDI5MSwxNzQ2KSI+PHVzZSB4bGluazpocmVmPSIjbHQtMCIvPjwvZz4KPGcgdHJhbnNmb3JtPSJ0cmFuc2xhdGUoNTgyLDE3NDYpIj48dXNlIHhsaW5rOmhyZWY9IiNyLTAiLz48L2c+CjxnIHRyYW5zZm9ybT0idHJhbnNsYXRlKDY3OSwxNzQ2KSI+PHVzZSB4bGluazpocmVmPSIjcmVjdC0wIi8+PC9nPgo8ZyB0cmFuc2Zvcm09InRyYW5zbGF0ZSg3NzYsMTc0NikiPjx1c2UgeGxpbms6aHJlZj0iI2x0LTAiLz48L2c+CjxnIHRyYW5zZm9ybT0idHJhbnNsYXRlKDk3MCwxNzQ2KSI+PHVzZSB4bGluazpocmVmPSIjdC0wIi8+PC9nPgo8ZyB0cmFuc2Zvcm09InRyYW5zbGF0ZSgxMTY0LDE3NDYpIj48dXNlIHhsaW5rOmhyZWY9IiNlbXB0eS0wIi8+PC9nPgo8ZyB0cmFuc2Zvcm09InRyYW5zbGF0ZSgxNDU1LDE3NDYpIj48dXNlIHhsaW5rOmhyZWY9IiNyZWN0LTAiLz48L2c+CjxnIHRyYW5zZm9ybT0idHJhbnNsYXRlKDE2NDksMTc0NikiPjx1c2UgeGxpbms6aHJlZj0iI25fcmItMCIvPjwvZz4KPGcgdHJhbnNmb3JtPSJ0cmFuc2xhdGUoMTc0NiwxNzQ2KSI+PHVzZSB4bGluazpocmVmPSIjcmVjdC0wIi8+PC9nPgo8ZyB0cmFuc2Zvcm09InRyYW5zbGF0ZSgyMjMxLDE3NDYpIj48dXNlIHhsaW5rOmhyZWY9IiNlbXB0eS0wIi8+PC9nPgo8ZyB0cmFuc2Zvcm09InRyYW5zbGF0ZSgyNDI1LDE3NDYpIj48dXNlIHhsaW5rOmhyZWY9IiNydC0wIi8+PC9nPgo8ZyB0cmFuc2Zvcm09InRyYW5zbGF0ZSgyNTIyLDE3NDYpIj48dXNlIHhsaW5rOmhyZWY9IiNyZWN0LTAiLz48L2c+CjxnIHRyYW5zZm9ybT0idHJhbnNsYXRlKDI2MTksMTc0NikiPjx1c2UgeGxpbms6aHJlZj0iI2x0LTAiLz48L2c+CjxnIHRyYW5zZm9ybT0idHJhbnNsYXRlKDMwMDcsMTc0NikiPjx1c2UgeGxpbms6aHJlZj0iI3JlY3QtMCIvPjwvZz4KPGcgdHJhbnNmb3JtPSJ0cmFuc2xhdGUoMzEwNCwxNzQ2KSI+PHVzZSB4bGluazpocmVmPSIjbHQtMCIvPjwvZz4KPGcgdHJhbnNmb3JtPSJ0cmFuc2xhdGUoMzM5NSwxNzQ2KSI+PHVzZSB4bGluazpocmVmPSIjcnQtMCIvPjwvZz4KPGcgdHJhbnNmb3JtPSJ0cmFuc2xhdGUoMzQ5MiwxNzQ2KSI+PHVzZSB4bGluazpocmVmPSIjbC0wIi8+PC9nPgo8ZyB0cmFuc2Zvcm09InRyYW5zbGF0ZSgzNjg2LDE3NDYpIj48dXNlIHhsaW5rOmhyZWY9IiN0LTAiLz48L2c+CjxnIHRyYW5zZm9ybT0idHJhbnNsYXRlKDM4ODAsMTc0NikiPjx1c2UgeGxpbms6aHJlZj0iI3JlY3QtMCIvPjwvZz4KPGcgdHJhbnNmb3JtPSJ0cmFuc2xhdGUoMzg4LDE4NDMpIj48dXNlIHhsaW5rOmhyZWY9IiNyLTAiLz48L2c+CjxnIHRyYW5zZm9ybT0idHJhbnNsYXRlKDQ4NSwxODQzKSI+PHVzZSB4bGluazpocmVmPSIjbC0wIi8+PC9nPgo8ZyB0cmFuc2Zvcm09InRyYW5zbGF0ZSgxMjYxLDE4NDMpIj48dXNlIHhsaW5rOmhyZWY9IiNiLTAiLz48L2c+CjxnIHRyYW5zZm9ybT0idHJhbnNsYXRlKDE0NTUsMTg0MykiPjx1c2UgeGxpbms6aHJlZj0iI3J0LTAiLz48L2c+CjxnIHRyYW5zZm9ybT0idHJhbnNsYXRlKDE1NTIsMTg0MykiPjx1c2UgeGxpbms6aHJlZj0iI3JlY3QtMCIvPjwvZz4KPGcgdHJhbnNmb3JtPSJ0cmFuc2xhdGUoMTY0OSwxODQzKSI+PHVzZSB4bGluazpocmVmPSIjcmVjdC0wIi8+PC9nPgo8ZyB0cmFuc2Zvcm09InRyYW5zbGF0ZSgxNzQ2LDE4NDMpIj48dXNlIHhsaW5rOmhyZWY9IiNyZWN0LTAiLz48L2c+CjxnIHRyYW5zZm9ybT0idHJhbnNsYXRlKDE5NDAsMTg0MykiPjx1c2UgeGxpbms6aHJlZj0iI25fcmItMCIvPjwvZz4KPGcgdHJhbnNmb3JtPSJ0cmFuc2xhdGUoMjAzNywxODQzKSI+PHVzZSB4bGluazpocmVmPSIjYi0wIi8+PC9nPgo8ZyB0cmFuc2Zvcm09InRyYW5zbGF0ZSgyMzI4LDE4NDMpIj48dXNlIHhsaW5rOmhyZWY9IiNlbXB0eS0wIi8+PC9nPgo8ZyB0cmFuc2Zvcm09InRyYW5zbGF0ZSgyNTIyLDE4NDMpIj48dXNlIHhsaW5rOmhyZWY9IiN0LTAiLz48L2c+CjxnIHRyYW5zZm9ybT0idHJhbnNsYXRlKDI4MTMsMTg0MykiPjx1c2UgeGxpbms6aHJlZj0iI2ItMCIvPjwvZz4KPGcgdHJhbnNmb3JtPSJ0cmFuc2xhdGUoMzAwNywxODQzKSI+PHVzZSB4bGluazpocmVmPSIjcmVjdC0wIi8+PC9nPgo8ZyB0cmFuc2Zvcm09InRyYW5zbGF0ZSgzMjk4LDE4NDMpIj48dXNlIHhsaW5rOmhyZWY9IiNiLTAiLz48L2c+CjxnIHRyYW5zZm9ybT0idHJhbnNsYXRlKDM1ODksMTg0MykiPjx1c2UgeGxpbms6aHJlZj0iI2VtcHR5LTAiLz48L2c+CjxnIHRyYW5zZm9ybT0idHJhbnNsYXRlKDM4ODAsMTg0MykiPjx1c2UgeGxpbms6aHJlZj0iI3JlY3QtMCIvPjwvZz4KPGcgdHJhbnNmb3JtPSJ0cmFuc2xhdGUoMCwxOTQwKSI+PHVzZSB4bGluazpocmVmPSIjYi0wIi8+PC9nPgo8ZyB0cmFuc2Zvcm09InRyYW5zbGF0ZSg1ODIsMTk0MCkiPjx1c2UgeGxpbms6aHJlZj0iI3ItMCIvPjwvZz4KPGcgdHJhbnNmb3JtPSJ0cmFuc2xhdGUoNjc5LDE5NDApIj48dXNlIHhsaW5rOmhyZWY9IiNsLTAiLz48L2c+CjxnIHRyYW5zZm9ybT0idHJhbnNsYXRlKDg3MywxOTQwKSI+PHVzZSB4bGluazpocmVmPSIjci0wIi8+PC9nPgo8ZyB0cmFuc2Zvcm09InRyYW5zbGF0ZSg5NzAsMTk0MCkiPjx1c2UgeGxpbms6aHJlZj0iI3JlY3QtMCIvPjwvZz4KPGcgdHJhbnNmb3JtPSJ0cmFuc2xhdGUoMTA2NywxOTQwKSI+PHVzZSB4bGluazpocmVmPSIjbGItMCIvPjwvZz4KPGcgdHJhbnNmb3JtPSJ0cmFuc2xhdGUoMTE2NCwxOTQwKSI+PHVzZSB4bGluazpocmVmPSIjbl9yYi0wIi8+PC9nPgo8ZyB0cmFuc2Zvcm09InRyYW5zbGF0ZSgxMjYxLDE5NDApIj48dXNlIHhsaW5rOmhyZWY9IiNyZWN0LTAiLz48L2c+CjxnIHRyYW5zZm9ybT0idHJhbnNsYXRlKDE3NDYsMTk0MCkiPjx1c2UgeGxpbms6aHJlZj0iI3QtMCIvPjwvZz4KPGcgdHJhbnNmb3JtPSJ0cmFuc2xhdGUoMTk0MCwxOTQwKSI+PHVzZSB4bGluazpocmVmPSIjci0wIi8+PC9nPgo8ZyB0cmFuc2Zvcm09InRyYW5zbGF0ZSgyMDM3LDE5NDApIj48dXNlIHhsaW5rOmhyZWY9IiNyZWN0LTAiLz48L2c+CjxnIHRyYW5zZm9ybT0idHJhbnNsYXRlKDIyMzEsMTk0MCkiPjx1c2UgeGxpbms6aHJlZj0iI2VtcHR5LTAiLz48L2c+CjxnIHRyYW5zZm9ybT0idHJhbnNsYXRlKDIzMjgsMTk0MCkiPjx1c2UgeGxpbms6aHJlZj0iI25fcmItMCIvPjwvZz4KPGcgdHJhbnNmb3JtPSJ0cmFuc2xhdGUoMjQyNSwxOTQwKSI+PHVzZSB4bGluazpocmVmPSIjYi0wIi8+PC9nPgo8ZyB0cmFuc2Zvcm09InRyYW5zbGF0ZSgyNjE5LDE5NDApIj48dXNlIHhsaW5rOmhyZWY9IiNiLTAiLz48L2c+CjxnIHRyYW5zZm9ybT0idHJhbnNsYXRlKDI4MTMsMTk0MCkiPjx1c2UgeGxpbms6aHJlZj0iI3QtMCIvPjwvZz4KPGcgdHJhbnNmb3JtPSJ0cmFuc2xhdGUoMzAwNywxOTQwKSI+PHVzZSB4bGluazpocmVmPSIjcmVjdC0wIi8+PC9nPgo8ZyB0cmFuc2Zvcm09InRyYW5zbGF0ZSgzMTA0LDE5NDApIj48dXNlIHhsaW5rOmhyZWY9IiNsYi0wIi8+PC9nPgo8ZyB0cmFuc2Zvcm09InRyYW5zbGF0ZSgzMjk4LDE5NDApIj48dXNlIHhsaW5rOmhyZWY9IiNyZWN0LTAiLz48L2c+CjxnIHRyYW5zZm9ybT0idHJhbnNsYXRlKDMzOTUsMTk0MCkiPjx1c2UgeGxpbms6aHJlZj0iI3JlY3QtMCIvPjwvZz4KPGcgdHJhbnNmb3JtPSJ0cmFuc2xhdGUoMzQ5MiwxOTQwKSI+PHVzZSB4bGluazpocmVmPSIjbGItMCIvPjwvZz4KPGcgdHJhbnNmb3JtPSJ0cmFuc2xhdGUoMzg4MCwxOTQwKSI+PHVzZSB4bGluazpocmVmPSIjcmVjdC0wIi8+PC9nPgo8ZyB0cmFuc2Zvcm09InRyYW5zbGF0ZSgwLDIwMzcpIj48dXNlIHhsaW5rOmhyZWY9IiN0LTAiLz48L2c+CjxnIHRyYW5zZm9ybT0idHJhbnNsYXRlKDI5MSwyMDM3KSI+PHVzZSB4bGluazpocmVmPSIjbl9yYi0wIi8+PC9nPgo8ZyB0cmFuc2Zvcm09InRyYW5zbGF0ZSgzODgsMjAzNykiPjx1c2UgeGxpbms6aHJlZj0iI3JiLTAiLz48L2c+CjxnIHRyYW5zZm9ybT0idHJhbnNsYXRlKDQ4NSwyMDM3KSI+PHVzZSB4bGluazpocmVmPSIjbGItMCIvPjwvZz4KPGcgdHJhbnNmb3JtPSJ0cmFuc2xhdGUoNzc2LDIwMzcpIj48dXNlIHhsaW5rOmhyZWY9IiNlbXB0eS0wIi8+PC9nPgo8ZyB0cmFuc2Zvcm09InRyYW5zbGF0ZSg5NzAsMjAzNykiPjx1c2UgeGxpbms6aHJlZj0iI3JlY3QtMCIvPjwvZz4KPGcgdHJhbnNmb3JtPSJ0cmFuc2xhdGUoMTA2NywyMDM3KSI+PHVzZSB4bGluazpocmVmPSIjcmVjdC0wIi8+PC9nPgo8ZyB0cmFuc2Zvcm09InRyYW5zbGF0ZSgxMTY0LDIwMzcpIj48dXNlIHhsaW5rOmhyZWY9IiNyZWN0LTAiLz48L2c+CjxnIHRyYW5zZm9ybT0idHJhbnNsYXRlKDEyNjEsMjAzNykiPjx1c2UgeGxpbms6aHJlZj0iI3JlY3QtMCIvPjwvZz4KPGcgdHJhbnNmb3JtPSJ0cmFuc2xhdGUoMTU1MiwyMDM3KSI+PHVzZSB4bGluazpocmVmPSIjcmItMCIvPjwvZz4KPGcgdHJhbnNmb3JtPSJ0cmFuc2xhdGUoMTY0OSwyMDM3KSI+PHVzZSB4bGluazpocmVmPSIjbC0wIi8+PC9nPgo8ZyB0cmFuc2Zvcm09InRyYW5zbGF0ZSgxODQzLDIwMzcpIj48dXNlIHhsaW5rOmhyZWY9IiNlbXB0eS0wIi8+PC9nPgo8ZyB0cmFuc2Zvcm09InRyYW5zbGF0ZSgyMDM3LDIwMzcpIj48dXNlIHhsaW5rOmhyZWY9IiN0LTAiLz48L2c+CjxnIHRyYW5zZm9ybT0idHJhbnNsYXRlKDIzMjgsMjAzNykiPjx1c2UgeGxpbms6aHJlZj0iI3ItMCIvPjwvZz4KPGcgdHJhbnNmb3JtPSJ0cmFuc2xhdGUoMjQyNSwyMDM3KSI+PHVzZSB4bGluazpocmVmPSIjbHQtMCIvPjwvZz4KPGcgdHJhbnNmb3JtPSJ0cmFuc2xhdGUoMjYxOSwyMDM3KSI+PHVzZSB4bGluazpocmVmPSIjcmVjdC0wIi8+PC9nPgo8ZyB0cmFuc2Zvcm09InRyYW5zbGF0ZSgyOTEwLDIwMzcpIj48dXNlIHhsaW5rOmhyZWY9IiNuX3JiLTAiLz48L2c+CjxnIHRyYW5zZm9ybT0idHJhbnNsYXRlKDMwMDcsMjAzNykiPjx1c2UgeGxpbms6aHJlZj0iI3JlY3QtMCIvPjwvZz4KPGcgdHJhbnNmb3JtPSJ0cmFuc2xhdGUoMzEwNCwyMDM3KSI+PHVzZSB4bGluazpocmVmPSIjbHQtMCIvPjwvZz4KPGcgdHJhbnNmb3JtPSJ0cmFuc2xhdGUoMzI5OCwyMDM3KSI+PHVzZSB4bGluazpocmVmPSIjcmVjdC0wIi8+PC9nPgo8ZyB0cmFuc2Zvcm09InRyYW5zbGF0ZSgzMzk1LDIwMzcpIj48dXNlIHhsaW5rOmhyZWY9IiNyZWN0LTAiLz48L2c+CjxnIHRyYW5zZm9ybT0idHJhbnNsYXRlKDM0OTIsMjAzNykiPjx1c2UgeGxpbms6aHJlZj0iI2x0LTAiLz48L2c+CjxnIHRyYW5zZm9ybT0idHJhbnNsYXRlKDM2ODYsMjAzNykiPjx1c2UgeGxpbms6aHJlZj0iI2ItMCIvPjwvZz4KPGcgdHJhbnNmb3JtPSJ0cmFuc2xhdGUoMzg4MCwyMDM3KSI+PHVzZSB4bGluazpocmVmPSIjcmVjdC0wIi8+PC9nPgo8ZyB0cmFuc2Zvcm09InRyYW5zbGF0ZSgyOTEsMjEzNCkiPjx1c2UgeGxpbms6aHJlZj0iI3ItMCIvPjwvZz4KPGcgdHJhbnNmb3JtPSJ0cmFuc2xhdGUoMzg4LDIxMzQpIj48dXNlIHhsaW5rOmhyZWY9IiNyZWN0LTAiLz48L2c+CjxnIHRyYW5zZm9ybT0idHJhbnNsYXRlKDQ4NSwyMTM0KSI+PHVzZSB4bGluazpocmVmPSIjcmVjdC0wIi8+PC9nPgo8ZyB0cmFuc2Zvcm09InRyYW5zbGF0ZSg1ODIsMjEzNCkiPjx1c2UgeGxpbms6aHJlZj0iI3JlY3QtMCIvPjwvZz4KPGcgdHJhbnNmb3JtPSJ0cmFuc2xhdGUoNjc5LDIxMzQpIj48dXNlIHhsaW5rOmhyZWY9IiNsYi0wIi8+PC9nPgo8ZyB0cmFuc2Zvcm09InRyYW5zbGF0ZSg4NzMsMjEzNCkiPjx1c2UgeGxpbms6aHJlZj0iI3ItMCIvPjwvZz4KPGcgdHJhbnNmb3JtPSJ0cmFuc2xhdGUoOTcwLDIxMzQpIj48dXNlIHhsaW5rOmhyZWY9IiNyZWN0LTAiLz48L2c+CjxnIHRyYW5zZm9ybT0idHJhbnNsYXRlKDEwNjcsMjEzNCkiPjx1c2UgeGxpbms6aHJlZj0iI3JlY3QtMCIvPjwvZz4KPGcgdHJhbnNmb3JtPSJ0cmFuc2xhdGUoMTI2MSwyMTM0KSI+PHVzZSB4bGluazpocmVmPSIjdC0wIi8+PC9nPgo8ZyB0cmFuc2Zvcm09InRyYW5zbGF0ZSgxNTUyLDIxMzQpIj48dXNlIHhsaW5rOmhyZWY9IiN0LTAiLz48L2c+CjxnIHRyYW5zZm9ybT0idHJhbnNsYXRlKDE3NDYsMjEzNCkiPjx1c2UgeGxpbms6aHJlZj0iI2ItMCIvPjwvZz4KPGcgdHJhbnNmb3JtPSJ0cmFuc2xhdGUoMjEzNCwyMTM0KSI+PHVzZSB4bGluazpocmVmPSIjZW1wdHktMCIvPjwvZz4KPGcgdHJhbnNmb3JtPSJ0cmFuc2xhdGUoMjYxOSwyMTM0KSI+PHVzZSB4bGluazpocmVmPSIjcnQtMCIvPjwvZz4KPGcgdHJhbnNmb3JtPSJ0cmFuc2xhdGUoMjcxNiwyMTM0KSI+PHVzZSB4bGluazpocmVmPSIjbGItMCIvPjwvZz4KPGcgdHJhbnNmb3JtPSJ0cmFuc2xhdGUoMjkxMCwyMTM0KSI+PHVzZSB4bGluazpocmVmPSIjci0wIi8+PC9nPgo8ZyB0cmFuc2Zvcm09InRyYW5zbGF0ZSgzMDA3LDIxMzQpIj48dXNlIHhsaW5rOmhyZWY9IiNyZWN0LTAiLz48L2c+CjxnIHRyYW5zZm9ybT0idHJhbnNsYXRlKDMyOTgsMjEzNCkiPjx1c2UgeGxpbms6aHJlZj0iI3J0LTAiLz48L2c+CjxnIHRyYW5zZm9ybT0idHJhbnNsYXRlKDMzOTUsMjEzNCkiPjx1c2UgeGxpbms6aHJlZj0iI3JlY3QtMCIvPjwvZz4KPGcgdHJhbnNmb3JtPSJ0cmFuc2xhdGUoMzY4NiwyMTM0KSI+PHVzZSB4bGluazpocmVmPSIjdC0wIi8+PC9nPgo8ZyB0cmFuc2Zvcm09InRyYW5zbGF0ZSgzNzgzLDIxMzQpIj48dXNlIHhsaW5rOmhyZWY9IiNuX3JiLTAiLz48L2c+CjxnIHRyYW5zZm9ybT0idHJhbnNsYXRlKDM4ODAsMjEzNCkiPjx1c2UgeGxpbms6aHJlZj0iI3JlY3QtMCIvPjwvZz4KPGcgdHJhbnNmb3JtPSJ0cmFuc2xhdGUoNDg1LDIyMzEpIj48dXNlIHhsaW5rOmhyZWY9IiN0LTAiLz48L2c+CjxnIHRyYW5zZm9ybT0idHJhbnNsYXRlKDY3OSwyMjMxKSI+PHVzZSB4bGluazpocmVmPSIjcmVjdC0wIi8+PC9nPgo8ZyB0cmFuc2Zvcm09InRyYW5zbGF0ZSg3NzYsMjIzMSkiPjx1c2UgeGxpbms6aHJlZj0iI2wtMCIvPjwvZz4KPGcgdHJhbnNmb3JtPSJ0cmFuc2xhdGUoMTA2NywyMjMxKSI+PHVzZSB4bGluazpocmVmPSIjdC0wIi8+PC9nPgo8ZyB0cmFuc2Zvcm09InRyYW5zbGF0ZSgxNDU1LDIyMzEpIj48dXNlIHhsaW5rOmhyZWY9IiNiLTAiLz48L2c+CjxnIHRyYW5zZm9ybT0idHJhbnNsYXRlKDE3NDYsMjIzMSkiPjx1c2UgeGxpbms6aHJlZj0iI3QtMCIvPjwvZz4KPGcgdHJhbnNmb3JtPSJ0cmFuc2xhdGUoMjIzMSwyMjMxKSI+PHVzZSB4bGluazpocmVmPSIjci0wIi8+PC9nPgo8ZyB0cmFuc2Zvcm09InRyYW5zbGF0ZSgyMzI4LDIyMzEpIj48dXNlIHhsaW5rOmhyZWY9IiNsYi0wIi8+PC9nPgo8ZyB0cmFuc2Zvcm09InRyYW5zbGF0ZSgyNzE2LDIyMzEpIj48dXNlIHhsaW5rOmhyZWY9IiNyZWN0LTAiLz48L2c+CjxnIHRyYW5zZm9ybT0idHJhbnNsYXRlKDMwMDcsMjIzMSkiPjx1c2UgeGxpbms6aHJlZj0iI3J0LTAiLz48L2c+CjxnIHRyYW5zZm9ybT0idHJhbnNsYXRlKDMxMDQsMjIzMSkiPjx1c2UgeGxpbms6aHJlZj0iI2xiLTAiLz48L2c+CjxnIHRyYW5zZm9ybT0idHJhbnNsYXRlKDMzOTUsMjIzMSkiPjx1c2UgeGxpbms6aHJlZj0iI3JlY3QtMCIvPjwvZz4KPGcgdHJhbnNmb3JtPSJ0cmFuc2xhdGUoMzQ5MiwyMjMxKSI+PHVzZSB4bGluazpocmVmPSIjcmVjdC0wIi8+PC9nPgo8ZyB0cmFuc2Zvcm09InRyYW5zbGF0ZSgzNTg5LDIyMzEpIj48dXNlIHhsaW5rOmhyZWY9IiNsLTAiLz48L2c+CjxnIHRyYW5zZm9ybT0idHJhbnNsYXRlKDM3ODMsMjIzMSkiPjx1c2UgeGxpbms6aHJlZj0iI3ItMCIvPjwvZz4KPGcgdHJhbnNmb3JtPSJ0cmFuc2xhdGUoMzg4MCwyMjMxKSI+PHVzZSB4bGluazpocmVmPSIjbHQtMCIvPjwvZz4KPGcgdHJhbnNmb3JtPSJ0cmFuc2xhdGUoMCwyMzI4KSI+PHVzZSB4bGluazpocmVmPSIjZW1wdHktMCIvPjwvZz4KPGcgdHJhbnNmb3JtPSJ0cmFuc2xhdGUoMTk0LDIzMjgpIj48dXNlIHhsaW5rOmhyZWY9IiNyLTAiLz48L2c+CjxnIHRyYW5zZm9ybT0idHJhbnNsYXRlKDI5MSwyMzI4KSI+PHVzZSB4bGluazpocmVmPSIjbC0wIi8+PC9nPgo8ZyB0cmFuc2Zvcm09InRyYW5zbGF0ZSg1ODIsMjMyOCkiPjx1c2UgeGxpbms6aHJlZj0iI3ItMCIvPjwvZz4KPGcgdHJhbnNmb3JtPSJ0cmFuc2xhdGUoNjc5LDIzMjgpIj48dXNlIHhsaW5rOmhyZWY9IiNyZWN0LTAiLz48L2c+CjxnIHRyYW5zZm9ybT0idHJhbnNsYXRlKDg3MywyMzI4KSI+PHVzZSB4bGluazpocmVmPSIjZW1wdHktMCIvPjwvZz4KPGcgdHJhbnNmb3JtPSJ0cmFuc2xhdGUoMTQ1NSwyMzI4KSI+PHVzZSB4bGluazpocmVmPSIjcnQtMCIvPjwvZz4KPGcgdHJhbnNmb3JtPSJ0cmFuc2xhdGUoMTU1MiwyMzI4KSI+PHVzZSB4bGluazpocmVmPSIjcmVjdC0wIi8+PC9nPgo8ZyB0cmFuc2Zvcm09InRyYW5zbGF0ZSgxNjQ5LDIzMjgpIj48dXNlIHhsaW5rOmhyZWY9IiNsYi0wIi8+PC9nPgo8ZyB0cmFuc2Zvcm09InRyYW5zbGF0ZSgxOTQwLDIzMjgpIj48dXNlIHhsaW5rOmhyZWY9IiNiLTAiLz48L2c+CjxnIHRyYW5zZm9ybT0idHJhbnNsYXRlKDIxMzQsMjMyOCkiPjx1c2UgeGxpbms6aHJlZj0iI2VtcHR5LTAiLz48L2c+CjxnIHRyYW5zZm9ybT0idHJhbnNsYXRlKDIzMjgsMjMyOCkiPjx1c2UgeGxpbms6aHJlZj0iI3JlY3QtMCIvPjwvZz4KPGcgdHJhbnNmb3JtPSJ0cmFuc2xhdGUoMjQyNSwyMzI4KSI+PHVzZSB4bGluazpocmVmPSIjbC0wIi8+PC9nPgo8ZyB0cmFuc2Zvcm09InRyYW5zbGF0ZSgyNTIyLDIzMjgpIj48dXNlIHhsaW5rOmhyZWY9IiNuX3JiLTAiLz48L2c+CjxnIHRyYW5zZm9ybT0idHJhbnNsYXRlKDI2MTksMjMyOCkiPjx1c2UgeGxpbms6aHJlZj0iI3JiLTAiLz48L2c+CjxnIHRyYW5zZm9ybT0idHJhbnNsYXRlKDI3MTYsMjMyOCkiPjx1c2UgeGxpbms6aHJlZj0iI3JlY3QtMCIvPjwvZz4KPGcgdHJhbnNmb3JtPSJ0cmFuc2xhdGUoMzEwNCwyMzI4KSI+PHVzZSB4bGluazpocmVmPSIjcnQtMCIvPjwvZz4KPGcgdHJhbnNmb3JtPSJ0cmFuc2xhdGUoMzIwMSwyMzI4KSI+PHVzZSB4bGluazpocmVmPSIjcmVjdC0wIi8+PC9nPgo8ZyB0cmFuc2Zvcm09InRyYW5zbGF0ZSgzMjk4LDIzMjgpIj48dXNlIHhsaW5rOmhyZWY9IiNyZWN0LTAiLz48L2c+CjxnIHRyYW5zZm9ybT0idHJhbnNsYXRlKDMzOTUsMjMyOCkiPjx1c2UgeGxpbms6aHJlZj0iI3JlY3QtMCIvPjwvZz4KPGcgdHJhbnNmb3JtPSJ0cmFuc2xhdGUoMzY4NiwyMzI4KSI+PHVzZSB4bGluazpocmVmPSIjZW1wdHktMCIvPjwvZz4KPGcgdHJhbnNmb3JtPSJ0cmFuc2xhdGUoMzg4LDI0MjUpIj48dXNlIHhsaW5rOmhyZWY9IiNlbXB0eS0wIi8+PC9nPgo8ZyB0cmFuc2Zvcm09InRyYW5zbGF0ZSg2NzksMjQyNSkiPjx1c2UgeGxpbms6aHJlZj0iI3J0LTAiLz48L2c+CjxnIHRyYW5zZm9ybT0idHJhbnNsYXRlKDc3NiwyNDI1KSI+PHVzZSB4bGluazpocmVmPSIjbC0wIi8+PC9nPgo8ZyB0cmFuc2Zvcm09InRyYW5zbGF0ZSg5NzAsMjQyNSkiPjx1c2UgeGxpbms6aHJlZj0iI3ItMCIvPjwvZz4KPGcgdHJhbnNmb3JtPSJ0cmFuc2xhdGUoMTA2NywyNDI1KSI+PHVzZSB4bGluazpocmVmPSIjbGItMCIvPjwvZz4KPGcgdHJhbnNmb3JtPSJ0cmFuc2xhdGUoMTM1OCwyNDI1KSI+PHVzZSB4bGluazpocmVmPSIjYi0wIi8+PC9nPgo8ZyB0cmFuc2Zvcm09InRyYW5zbGF0ZSgxNjQ5LDI0MjUpIj48dXNlIHhsaW5rOmhyZWY9IiNydC0wIi8+PC9nPgo8ZyB0cmFuc2Zvcm09InRyYW5zbGF0ZSgxNzQ2LDI0MjUpIj48dXNlIHhsaW5rOmhyZWY9IiNsLTAiLz48L2c+CjxnIHRyYW5zZm9ybT0idHJhbnNsYXRlKDE5NDAsMjQyNSkiPjx1c2UgeGxpbms6aHJlZj0iI3QtMCIvPjwvZz4KPGcgdHJhbnNmb3JtPSJ0cmFuc2xhdGUoMjIzMSwyNDI1KSI+PHVzZSB4bGluazpocmVmPSIjci0wIi8+PC9nPgo8ZyB0cmFuc2Zvcm09InRyYW5zbGF0ZSgyMzI4LDI0MjUpIj48dXNlIHhsaW5rOmhyZWY9IiNsdC0wIi8+PC9nPgo8ZyB0cmFuc2Zvcm09InRyYW5zbGF0ZSgyNTIyLDI0MjUpIj48dXNlIHhsaW5rOmhyZWY9IiNyLTAiLz48L2c+CjxnIHRyYW5zZm9ybT0idHJhbnNsYXRlKDI2MTksMjQyNSkiPjx1c2UgeGxpbms6aHJlZj0iI3JlY3QtMCIvPjwvZz4KPGcgdHJhbnNmb3JtPSJ0cmFuc2xhdGUoMjcxNiwyNDI1KSI+PHVzZSB4bGluazpocmVmPSIjcmVjdC0wIi8+PC9nPgo8ZyB0cmFuc2Zvcm09InRyYW5zbGF0ZSgyOTEwLDI0MjUpIj48dXNlIHhsaW5rOmhyZWY9IiNuX3JiLTAiLz48L2c+CjxnIHRyYW5zZm9ybT0idHJhbnNsYXRlKDMwMDcsMjQyNSkiPjx1c2UgeGxpbms6aHJlZj0iI2ItMCIvPjwvZz4KPGcgdHJhbnNmb3JtPSJ0cmFuc2xhdGUoMzIwMSwyNDI1KSI+PHVzZSB4bGluazpocmVmPSIjcnQtMCIvPjwvZz4KPGcgdHJhbnNmb3JtPSJ0cmFuc2xhdGUoMzI5OCwyNDI1KSI+PHVzZSB4bGluazpocmVmPSIjcmVjdC0wIi8+PC9nPgo8ZyB0cmFuc2Zvcm09InRyYW5zbGF0ZSgzMzk1LDI0MjUpIj48dXNlIHhsaW5rOmhyZWY9IiNyZWN0LTAiLz48L2c+CjxnIHRyYW5zZm9ybT0idHJhbnNsYXRlKDM1ODksMjQyNSkiPjx1c2UgeGxpbms6aHJlZj0iI2ItMCIvPjwvZz4KPGcgdHJhbnNmb3JtPSJ0cmFuc2xhdGUoMzc4MywyNDI1KSI+PHVzZSB4bGluazpocmVmPSIjZW1wdHktMCIvPjwvZz4KPGcgdHJhbnNmb3JtPSJ0cmFuc2xhdGUoMCwyNTIyKSI+PHVzZSB4bGluazpocmVmPSIjZW1wdHktMCIvPjwvZz4KPGcgdHJhbnNmb3JtPSJ0cmFuc2xhdGUoMzg4LDI1MjIpIj48dXNlIHhsaW5rOmhyZWY9IiNuX3JiLTAiLz48L2c+CjxnIHRyYW5zZm9ybT0idHJhbnNsYXRlKDQ4NSwyNTIyKSI+PHVzZSB4bGluazpocmVmPSIjcmItMCIvPjwvZz4KPGcgdHJhbnNmb3JtPSJ0cmFuc2xhdGUoNTgyLDI1MjIpIj48dXNlIHhsaW5rOmhyZWY9IiNsLTAiLz48L2c+CjxnIHRyYW5zZm9ybT0idHJhbnNsYXRlKDEwNjcsMjUyMikiPjx1c2UgeGxpbms6aHJlZj0iI3J0LTAiLz48L2c+CjxnIHRyYW5zZm9ybT0idHJhbnNsYXRlKDExNjQsMjUyMikiPjx1c2UgeGxpbms6aHJlZj0iI2xiLTAiLz48L2c+CjxnIHRyYW5zZm9ybT0idHJhbnNsYXRlKDEzNTgsMjUyMikiPjx1c2UgeGxpbms6aHJlZj0iI3J0LTAiLz48L2c+CjxnIHRyYW5zZm9ybT0idHJhbnNsYXRlKDE0NTUsMjUyMikiPjx1c2UgeGxpbms6aHJlZj0iI2xiLTAiLz48L2c+CjxnIHRyYW5zZm9ybT0idHJhbnNsYXRlKDI2MTksMjUyMikiPjx1c2UgeGxpbms6aHJlZj0iI3J0LTAiLz48L2c+CjxnIHRyYW5zZm9ybT0idHJhbnNsYXRlKDI3MTYsMjUyMikiPjx1c2UgeGxpbms6aHJlZj0iI2x0LTAiLz48L2c+CjxnIHRyYW5zZm9ybT0idHJhbnNsYXRlKDI5MTAsMjUyMikiPjx1c2UgeGxpbms6aHJlZj0iI3ItMCIvPjwvZz4KPGcgdHJhbnNmb3JtPSJ0cmFuc2xhdGUoMzAwNywyNTIyKSI+PHVzZSB4bGluazpocmVmPSIjcmVjdC0wIi8+PC9nPgo8ZyB0cmFuc2Zvcm09InRyYW5zbGF0ZSgzMzk1LDI1MjIpIj48dXNlIHhsaW5rOmhyZWY9IiN0LTAiLz48L2c+CjxnIHRyYW5zZm9ybT0idHJhbnNsYXRlKDM1ODksMjUyMikiPjx1c2UgeGxpbms6aHJlZj0iI3JlY3QtMCIvPjwvZz4KPGcgdHJhbnNmb3JtPSJ0cmFuc2xhdGUoMzY4NiwyNTIyKSI+PHVzZSB4bGluazpocmVmPSIjbC0wIi8+PC9nPgo8ZyB0cmFuc2Zvcm09InRyYW5zbGF0ZSgzODgwLDI1MjIpIj48dXNlIHhsaW5rOmhyZWY9IiNlbXB0eS0wIi8+PC9nPgo8ZyB0cmFuc2Zvcm09InRyYW5zbGF0ZSg5NywyNjE5KSI+PHVzZSB4bGluazpocmVmPSIjZW1wdHktMCIvPjwvZz4KPGcgdHJhbnNmb3JtPSJ0cmFuc2xhdGUoMzg4LDI2MTkpIj48dXNlIHhsaW5rOmhyZWY9IiNyYi0wIi8+PC9nPgo8ZyB0cmFuc2Zvcm09InRyYW5zbGF0ZSg0ODUsMjYxOSkiPjx1c2UgeGxpbms6aHJlZj0iI3JlY3QtMCIvPjwvZz4KPGcgdHJhbnNmb3JtPSJ0cmFuc2xhdGUoNTgyLDI2MTkpIj48dXNlIHhsaW5rOmhyZWY9IiNuX3JiLTAiLz48L2c+CjxnIHRyYW5zZm9ybT0idHJhbnNsYXRlKDY3OSwyNjE5KSI+PHVzZSB4bGluazpocmVmPSIjYi0wIi8+PC9nPgo8ZyB0cmFuc2Zvcm09InRyYW5zbGF0ZSg5NzAsMjYxOSkiPjx1c2UgeGxpbms6aHJlZj0iI2ItMCIvPjwvZz4KPGcgdHJhbnNmb3JtPSJ0cmFuc2xhdGUoMTE2NCwyNjE5KSI+PHVzZSB4bGluazpocmVmPSIjdC0wIi8+PC9nPgo8ZyB0cmFuc2Zvcm09InRyYW5zbGF0ZSgxNDU1LDI2MTkpIj48dXNlIHhsaW5rOmhyZWY9IiNyZWN0LTAiLz48L2c+CjxnIHRyYW5zZm9ybT0idHJhbnNsYXRlKDE1NTIsMjYxOSkiPjx1c2UgeGxpbms6aHJlZj0iI2xiLTAiLz48L2c+CjxnIHRyYW5zZm9ybT0idHJhbnNsYXRlKDE2NDksMjYxOSkiPjx1c2UgeGxpbms6aHJlZj0iI25fcmItMCIvPjwvZz4KPGcgdHJhbnNmb3JtPSJ0cmFuc2xhdGUoMTc0NiwyNjE5KSI+PHVzZSB4bGluazpocmVmPSIjYi0wIi8+PC9nPgo8ZyB0cmFuc2Zvcm09InRyYW5zbGF0ZSgyMDM3LDI2MTkpIj48dXNlIHhsaW5rOmhyZWY9IiNuX3JiLTAiLz48L2c+CjxnIHRyYW5zZm9ybT0idHJhbnNsYXRlKDIxMzQsMjYxOSkiPjx1c2UgeGxpbms6aHJlZj0iI3JiLTAiLz48L2c+CjxnIHRyYW5zZm9ybT0idHJhbnNsYXRlKDIyMzEsMjYxOSkiPjx1c2UgeGxpbms6aHJlZj0iI2xiLTAiLz48L2c+CjxnIHRyYW5zZm9ybT0idHJhbnNsYXRlKDI0MjUsMjYxOSkiPjx1c2UgeGxpbms6aHJlZj0iI2ItMCIvPjwvZz4KPGcgdHJhbnNmb3JtPSJ0cmFuc2xhdGUoMzAwNywyNjE5KSI+PHVzZSB4bGluazpocmVmPSIjcnQtMCIvPjwvZz4KPGcgdHJhbnNmb3JtPSJ0cmFuc2xhdGUoMzEwNCwyNjE5KSI+PHVzZSB4bGluazpocmVmPSIjbC0wIi8+PC9nPgo8ZyB0cmFuc2Zvcm09InRyYW5zbGF0ZSgzMjk4LDI2MTkpIj48dXNlIHhsaW5rOmhyZWY9IiNlbXB0eS0wIi8+PC9nPgo8ZyB0cmFuc2Zvcm09InRyYW5zbGF0ZSgzNTg5LDI2MTkpIj48dXNlIHhsaW5rOmhyZWY9IiN0LTAiLz48L2c+CjxnIHRyYW5zZm9ybT0idHJhbnNsYXRlKDM3ODMsMjYxOSkiPjx1c2UgeGxpbms6aHJlZj0iI2ItMCIvPjwvZz4KPGcgdHJhbnNmb3JtPSJ0cmFuc2xhdGUoOTcsMjcxNikiPjx1c2UgeGxpbms6aHJlZj0iI25fcmItMCIvPjwvZz4KPGcgdHJhbnNmb3JtPSJ0cmFuc2xhdGUoMTk0LDI3MTYpIj48dXNlIHhsaW5rOmhyZWY9IiNiLTAiLz48L2c+CjxnIHRyYW5zZm9ybT0idHJhbnNsYXRlKDI5MSwyNzE2KSI+PHVzZSB4bGluazpocmVmPSIjbl9yYi0wIi8+PC9nPgo8ZyB0cmFuc2Zvcm09InRyYW5zbGF0ZSgzODgsMjcxNikiPjx1c2UgeGxpbms6aHJlZj0iI3JlY3QtMCIvPjwvZz4KPGcgdHJhbnNmb3JtPSJ0cmFuc2xhdGUoNDg1LDI3MTYpIj48dXNlIHhsaW5rOmhyZWY9IiNyZWN0LTAiLz48L2c+CjxnIHRyYW5zZm9ybT0idHJhbnNsYXRlKDU4MiwyNzE2KSI+PHVzZSB4bGluazpocmVmPSIjcmVjdC0wIi8+PC9nPgo8ZyB0cmFuc2Zvcm09InRyYW5zbGF0ZSg2NzksMjcxNikiPjx1c2UgeGxpbms6aHJlZj0iI3JlY3QtMCIvPjwvZz4KPGcgdHJhbnNmb3JtPSJ0cmFuc2xhdGUoNzc2LDI3MTYpIj48dXNlIHhsaW5rOmhyZWY9IiNsYi0wIi8+PC9nPgo8ZyB0cmFuc2Zvcm09InRyYW5zbGF0ZSg5NzAsMjcxNikiPjx1c2UgeGxpbms6aHJlZj0iI3QtMCIvPjwvZz4KPGcgdHJhbnNmb3JtPSJ0cmFuc2xhdGUoMTI2MSwyNzE2KSI+PHVzZSB4bGluazpocmVmPSIjZW1wdHktMCIvPjwvZz4KPGcgdHJhbnNmb3JtPSJ0cmFuc2xhdGUoMTQ1NSwyNzE2KSI+PHVzZSB4bGluazpocmVmPSIjcnQtMCIvPjwvZz4KPGcgdHJhbnNmb3JtPSJ0cmFuc2xhdGUoMTU1MiwyNzE2KSI+PHVzZSB4bGluazpocmVmPSIjcmVjdC0wIi8+PC9nPgo8ZyB0cmFuc2Zvcm09InRyYW5zbGF0ZSgxNjQ5LDI3MTYpIj48dXNlIHhsaW5rOmhyZWY9IiNyZWN0LTAiLz48L2c+CjxnIHRyYW5zZm9ybT0idHJhbnNsYXRlKDE3NDYsMjcxNikiPjx1c2UgeGxpbms6aHJlZj0iI3JlY3QtMCIvPjwvZz4KPGcgdHJhbnNmb3JtPSJ0cmFuc2xhdGUoMTg0MywyNzE2KSI+PHVzZSB4bGluazpocmVmPSIjbC0wIi8+PC9nPgo8ZyB0cmFuc2Zvcm09InRyYW5zbGF0ZSgyMDM3LDI3MTYpIj48dXNlIHhsaW5rOmhyZWY9IiNyYi0wIi8+PC9nPgo8ZyB0cmFuc2Zvcm09InRyYW5zbGF0ZSgyMTM0LDI3MTYpIj48dXNlIHhsaW5rOmhyZWY9IiNyZWN0LTAiLz48L2c+CjxnIHRyYW5zZm9ybT0idHJhbnNsYXRlKDIyMzEsMjcxNikiPjx1c2UgeGxpbms6aHJlZj0iI3JlY3QtMCIvPjwvZz4KPGcgdHJhbnNmb3JtPSJ0cmFuc2xhdGUoMjQyNSwyNzE2KSI+PHVzZSB4bGluazpocmVmPSIjdC0wIi8+PC9nPgo8ZyB0cmFuc2Zvcm09InRyYW5zbGF0ZSgyNjE5LDI3MTYpIj48dXNlIHhsaW5rOmhyZWY9IiNyLTAiLz48L2c+CjxnIHRyYW5zZm9ybT0idHJhbnNsYXRlKDI3MTYsMjcxNikiPjx1c2UgeGxpbms6aHJlZj0iI3JlY3QtMCIvPjwvZz4KPGcgdHJhbnNmb3JtPSJ0cmFuc2xhdGUoMjgxMywyNzE2KSI+PHVzZSB4bGluazpocmVmPSIjbC0wIi8+PC9nPgo8ZyB0cmFuc2Zvcm09InRyYW5zbGF0ZSgzNjg2LDI3MTYpIj48dXNlIHhsaW5rOmhyZWY9IiNuX3JiLTAiLz48L2c+CjxnIHRyYW5zZm9ybT0idHJhbnNsYXRlKDM3ODMsMjcxNikiPjx1c2UgeGxpbms6aHJlZj0iI3JlY3QtMCIvPjwvZz4KPGcgdHJhbnNmb3JtPSJ0cmFuc2xhdGUoMzg4MCwyNzE2KSI+PHVzZSB4bGluazpocmVmPSIjbGItMCIvPjwvZz4KPGcgdHJhbnNmb3JtPSJ0cmFuc2xhdGUoMCwyODEzKSI+PHVzZSB4bGluazpocmVmPSIjbl9yYi0wIi8+PC9nPgo8ZyB0cmFuc2Zvcm09InRyYW5zbGF0ZSg5NywyODEzKSI+PHVzZSB4bGluazpocmVmPSIjcmItMCIvPjwvZz4KPGcgdHJhbnNmb3JtPSJ0cmFuc2xhdGUoMTk0LDI4MTMpIj48dXNlIHhsaW5rOmhyZWY9IiNyZWN0LTAiLz48L2c+CjxnIHRyYW5zZm9ybT0idHJhbnNsYXRlKDI5MSwyODEzKSI+PHVzZSB4bGluazpocmVmPSIjcmVjdC0wIi8+PC9nPgo8ZyB0cmFuc2Zvcm09InRyYW5zbGF0ZSgzODgsMjgxMykiPjx1c2UgeGxpbms6aHJlZj0iI3JlY3QtMCIvPjwvZz4KPGcgdHJhbnNmb3JtPSJ0cmFuc2xhdGUoNjc5LDI4MTMpIj48dXNlIHhsaW5rOmhyZWY9IiNyZWN0LTAiLz48L2c+CjxnIHRyYW5zZm9ybT0idHJhbnNsYXRlKDc3NiwyODEzKSI+PHVzZSB4bGluazpocmVmPSIjbHQtMCIvPjwvZz4KPGcgdHJhbnNmb3JtPSJ0cmFuc2xhdGUoMTA2NywyODEzKSI+PHVzZSB4bGluazpocmVmPSIjci0wIi8+PC9nPgo8ZyB0cmFuc2Zvcm09InRyYW5zbGF0ZSgxMTY0LDI4MTMpIj48dXNlIHhsaW5rOmhyZWY9IiNsYi0wIi8+PC9nPgo8ZyB0cmFuc2Zvcm09InRyYW5zbGF0ZSgxNTUyLDI4MTMpIj48dXNlIHhsaW5rOmhyZWY9IiN0LTAiLz48L2c+CjxnIHRyYW5zZm9ybT0idHJhbnNsYXRlKDE3NDYsMjgxMykiPjx1c2UgeGxpbms6aHJlZj0iI3JlY3QtMCIvPjwvZz4KPGcgdHJhbnNmb3JtPSJ0cmFuc2xhdGUoMjAzNywyODEzKSI+PHVzZSB4bGluazpocmVmPSIjcmVjdC0wIi8+PC9nPgo8ZyB0cmFuc2Zvcm09InRyYW5zbGF0ZSgyMjMxLDI4MTMpIj48dXNlIHhsaW5rOmhyZWY9IiN0LTAiLz48L2c+CjxnIHRyYW5zZm9ybT0idHJhbnNsYXRlKDI1MjIsMjgxMykiPjx1c2UgeGxpbms6aHJlZj0iI2VtcHR5LTAiLz48L2c+CjxnIHRyYW5zZm9ybT0idHJhbnNsYXRlKDI3MTYsMjgxMykiPjx1c2UgeGxpbms6aHJlZj0iI3JlY3QtMCIvPjwvZz4KPGcgdHJhbnNmb3JtPSJ0cmFuc2xhdGUoMjkxMCwyODEzKSI+PHVzZSB4bGluazpocmVmPSIjZW1wdHktMCIvPjwvZz4KPGcgdHJhbnNmb3JtPSJ0cmFuc2xhdGUoMzM5NSwyODEzKSI+PHVzZSB4bGluazpocmVmPSIjZW1wdHktMCIvPjwvZz4KPGcgdHJhbnNmb3JtPSJ0cmFuc2xhdGUoMzQ5MiwyODEzKSI+PHVzZSB4bGluazpocmVmPSIjbl9yYi0wIi8+PC9nPgo8ZyB0cmFuc2Zvcm09InRyYW5zbGF0ZSgzNTg5LDI4MTMpIj48dXNlIHhsaW5rOmhyZWY9IiNyYi0wIi8+PC9nPgo8ZyB0cmFuc2Zvcm09InRyYW5zbGF0ZSgzNjg2LDI4MTMpIj48dXNlIHhsaW5rOmhyZWY9IiNyZWN0LTAiLz48L2c+CjxnIHRyYW5zZm9ybT0idHJhbnNsYXRlKDM3ODMsMjgxMykiPjx1c2UgeGxpbms6aHJlZj0iI3JlY3QtMCIvPjwvZz4KPGcgdHJhbnNmb3JtPSJ0cmFuc2xhdGUoMzg4MCwyODEzKSI+PHVzZSB4bGluazpocmVmPSIjcmVjdC0wIi8+PC9nPgo8ZyB0cmFuc2Zvcm09InRyYW5zbGF0ZSgwLDI5MTApIj48dXNlIHhsaW5rOmhyZWY9IiNyLTAiLz48L2c+CjxnIHRyYW5zZm9ybT0idHJhbnNsYXRlKDk3LDI5MTApIj48dXNlIHhsaW5rOmhyZWY9IiNyZWN0LTAiLz48L2c+CjxnIHRyYW5zZm9ybT0idHJhbnNsYXRlKDE5NCwyOTEwKSI+PHVzZSB4bGluazpocmVmPSIjcmVjdC0wIi8+PC9nPgo8ZyB0cmFuc2Zvcm09InRyYW5zbGF0ZSgzODgsMjkxMCkiPjx1c2UgeGxpbms6aHJlZj0iI3JlY3QtMCIvPjwvZz4KPGcgdHJhbnNmb3JtPSJ0cmFuc2xhdGUoNDg1LDI5MTApIj48dXNlIHhsaW5rOmhyZWY9IiNyZWN0LTAiLz48L2c+CjxnIHRyYW5zZm9ybT0idHJhbnNsYXRlKDU4MiwyOTEwKSI+PHVzZSB4bGluazpocmVmPSIjcmVjdC0wIi8+PC9nPgo8ZyB0cmFuc2Zvcm09InRyYW5zbGF0ZSg2NzksMjkxMCkiPjx1c2UgeGxpbms6aHJlZj0iI2x0LTAiLz48L2c+CjxnIHRyYW5zZm9ybT0idHJhbnNsYXRlKDg3MywyOTEwKSI+PHVzZSB4bGluazpocmVmPSIjZW1wdHktMCIvPjwvZz4KPGcgdHJhbnNmb3JtPSJ0cmFuc2xhdGUoMTE2NCwyOTEwKSI+PHVzZSB4bGluazpocmVmPSIjcmVjdC0wIi8+PC9nPgo8ZyB0cmFuc2Zvcm09InRyYW5zbGF0ZSgxMjYxLDI5MTApIj48dXNlIHhsaW5rOmhyZWY9IiNsYi0wIi8+PC9nPgo8ZyB0cmFuc2Zvcm09InRyYW5zbGF0ZSgxNDU1LDI5MTApIj48dXNlIHhsaW5rOmhyZWY9IiNlbXB0eS0wIi8+PC9nPgo8ZyB0cmFuc2Zvcm09InRyYW5zbGF0ZSgxNjQ5LDI5MTApIj48dXNlIHhsaW5rOmhyZWY9IiNyLTAiLz48L2c+CjxnIHRyYW5zZm9ybT0idHJhbnNsYXRlKDE3NDYsMjkxMCkiPjx1c2UgeGxpbms6aHJlZj0iI3JlY3QtMCIvPjwvZz4KPGcgdHJhbnNmb3JtPSJ0cmFuc2xhdGUoMTg0MywyOTEwKSI+PHVzZSB4bGluazpocmVmPSIjbGItMCIvPjwvZz4KPGcgdHJhbnNmb3JtPSJ0cmFuc2xhdGUoMjAzNywyOTEwKSI+PHVzZSB4bGluazpocmVmPSIjcnQtMCIvPjwvZz4KPGcgdHJhbnNmb3JtPSJ0cmFuc2xhdGUoMjEzNCwyOTEwKSI+PHVzZSB4bGluazpocmVmPSIjbGItMCIvPjwvZz4KPGcgdHJhbnNmb3JtPSJ0cmFuc2xhdGUoMjQyNSwyOTEwKSI+PHVzZSB4bGluazpocmVmPSIjZW1wdHktMCIvPjwvZz4KPGcgdHJhbnNmb3JtPSJ0cmFuc2xhdGUoMjYxOSwyOTEwKSI+PHVzZSB4bGluazpocmVmPSIjbl9yYi0wIi8+PC9nPgo8ZyB0cmFuc2Zvcm09InRyYW5zbGF0ZSgyNzE2LDI5MTApIj48dXNlIHhsaW5rOmhyZWY9IiNyZWN0LTAiLz48L2c+CjxnIHRyYW5zZm9ybT0idHJhbnNsYXRlKDI4MTMsMjkxMCkiPjx1c2UgeGxpbms6aHJlZj0iI2wtMCIvPjwvZz4KPGcgdHJhbnNmb3JtPSJ0cmFuc2xhdGUoMzAwNywyOTEwKSI+PHVzZSB4bGluazpocmVmPSIjZW1wdHktMCIvPjwvZz4KPGcgdHJhbnNmb3JtPSJ0cmFuc2xhdGUoMzIwMSwyOTEwKSI+PHVzZSB4bGluazpocmVmPSIjZW1wdHktMCIvPjwvZz4KPGcgdHJhbnNmb3JtPSJ0cmFuc2xhdGUoMzQ5MiwyOTEwKSI+PHVzZSB4bGluazpocmVmPSIjci0wIi8+PC9nPgo8ZyB0cmFuc2Zvcm09InRyYW5zbGF0ZSgzNTg5LDI5MTApIj48dXNlIHhsaW5rOmhyZWY9IiNyZWN0LTAiLz48L2c+CjxnIHRyYW5zZm9ybT0idHJhbnNsYXRlKDM2ODYsMjkxMCkiPjx1c2UgeGxpbms6aHJlZj0iI3JlY3QtMCIvPjwvZz4KPGcgdHJhbnNmb3JtPSJ0cmFuc2xhdGUoMzc4MywyOTEwKSI+PHVzZSB4bGluazpocmVmPSIjcmVjdC0wIi8+PC9nPgo8ZyB0cmFuc2Zvcm09InRyYW5zbGF0ZSgzODgwLDI5MTApIj48dXNlIHhsaW5rOmhyZWY9IiNyZWN0LTAiLz48L2c+CjxnIHRyYW5zZm9ybT0idHJhbnNsYXRlKDE5NCwzMDA3KSI+PHVzZSB4bGluazpocmVmPSIjcmVjdC0wIi8+PC9nPgo8ZyB0cmFuc2Zvcm09InRyYW5zbGF0ZSgyOTEsMzAwNykiPjx1c2UgeGxpbms6aHJlZj0iI3JlY3QtMCIvPjwvZz4KPGcgdHJhbnNmb3JtPSJ0cmFuc2xhdGUoMzg4LDMwMDcpIj48dXNlIHhsaW5rOmhyZWY9IiNsdC0wIi8+PC9nPgo8ZyB0cmFuc2Zvcm09InRyYW5zbGF0ZSg3NzYsMzAwNykiPjx1c2UgeGxpbms6aHJlZj0iI2ItMCIvPjwvZz4KPGcgdHJhbnNmb3JtPSJ0cmFuc2xhdGUoOTcwLDMwMDcpIj48dXNlIHhsaW5rOmhyZWY9IiNlbXB0eS0wIi8+PC9nPgo8ZyB0cmFuc2Zvcm09InRyYW5zbGF0ZSgxMDY3LDMwMDcpIj48dXNlIHhsaW5rOmhyZWY9IiNuX3JiLTAiLz48L2c+CjxnIHRyYW5zZm9ybT0idHJhbnNsYXRlKDExNjQsMzAwNykiPjx1c2UgeGxpbms6aHJlZj0iI3JlY3QtMCIvPjwvZz4KPGcgdHJhbnNmb3JtPSJ0cmFuc2xhdGUoMTI2MSwzMDA3KSI+PHVzZSB4bGluazpocmVmPSIjcmVjdC0wIi8+PC9nPgo8ZyB0cmFuc2Zvcm09InRyYW5zbGF0ZSgxMzU4LDMwMDcpIj48dXNlIHhsaW5rOmhyZWY9IiNsLTAiLz48L2c+CjxnIHRyYW5zZm9ybT0idHJhbnNsYXRlKDE4NDMsMzAwNykiPjx1c2UgeGxpbms6aHJlZj0iI3J0LTAiLz48L2c+CjxnIHRyYW5zZm9ybT0idHJhbnNsYXRlKDE5NDAsMzAwNykiPjx1c2UgeGxpbms6aHJlZj0iI2wtMCIvPjwvZz4KPGcgdHJhbnNmb3JtPSJ0cmFuc2xhdGUoMjEzNCwzMDA3KSI+PHVzZSB4bGluazpocmVmPSIjcmVjdC0wIi8+PC9nPgo8ZyB0cmFuc2Zvcm09InRyYW5zbGF0ZSgyMjMxLDMwMDcpIj48dXNlIHhsaW5rOmhyZWY9IiNuX3JiLTAiLz48L2c+CjxnIHRyYW5zZm9ybT0idHJhbnNsYXRlKDIzMjgsMzAwNykiPjx1c2UgeGxpbms6aHJlZj0iI2ItMCIvPjwvZz4KPGcgdHJhbnNmb3JtPSJ0cmFuc2xhdGUoMjUyMiwzMDA3KSI+PHVzZSB4bGluazpocmVmPSIjci0wIi8+PC9nPgo8ZyB0cmFuc2Zvcm09InRyYW5zbGF0ZSgyNjE5LDMwMDcpIj48dXNlIHhsaW5rOmhyZWY9IiNyZWN0LTAiLz48L2c+CjxnIHRyYW5zZm9ybT0idHJhbnNsYXRlKDI3MTYsMzAwNykiPjx1c2UgeGxpbms6aHJlZj0iI2x0LTAiLz48L2c+CjxnIHRyYW5zZm9ybT0idHJhbnNsYXRlKDMyMDEsMzAwNykiPjx1c2UgeGxpbms6aHJlZj0iI25fcmItMCIvPjwvZz4KPGcgdHJhbnNmb3JtPSJ0cmFuc2xhdGUoMzI5OCwzMDA3KSI+PHVzZSB4bGluazpocmVmPSIjcmItMCIvPjwvZz4KPGcgdHJhbnNmb3JtPSJ0cmFuc2xhdGUoMzM5NSwzMDA3KSI+PHVzZSB4bGluazpocmVmPSIjbGItMCIvPjwvZz4KPGcgdHJhbnNmb3JtPSJ0cmFuc2xhdGUoMzQ5MiwzMDA3KSI+PHVzZSB4bGluazpocmVmPSIjbl9yYi0wIi8+PC9nPgo8ZyB0cmFuc2Zvcm09InRyYW5zbGF0ZSgzNTg5LDMwMDcpIj48dXNlIHhsaW5rOmhyZWY9IiNyZWN0LTAiLz48L2c+CjxnIHRyYW5zZm9ybT0idHJhbnNsYXRlKDM4ODAsMzAwNykiPjx1c2UgeGxpbms6aHJlZj0iI3QtMCIvPjwvZz4KPGcgdHJhbnNmb3JtPSJ0cmFuc2xhdGUoMCwzMTA0KSI+PHVzZSB4bGluazpocmVmPSIjci0wIi8+PC9nPgo8ZyB0cmFuc2Zvcm09InRyYW5zbGF0ZSg5NywzMTA0KSI+PHVzZSB4bGluazpocmVmPSIjcmVjdC0wIi8+PC9nPgo8ZyB0cmFuc2Zvcm09InRyYW5zbGF0ZSgxOTQsMzEwNCkiPjx1c2UgeGxpbms6aHJlZj0iI3JlY3QtMCIvPjwvZz4KPGcgdHJhbnNmb3JtPSJ0cmFuc2xhdGUoMjkxLDMxMDQpIj48dXNlIHhsaW5rOmhyZWY9IiNsdC0wIi8+PC9nPgo8ZyB0cmFuc2Zvcm09InRyYW5zbGF0ZSg0ODUsMzEwNCkiPjx1c2UgeGxpbms6aHJlZj0iI3ItMCIvPjwvZz4KPGcgdHJhbnNmb3JtPSJ0cmFuc2xhdGUoNTgyLDMxMDQpIj48dXNlIHhsaW5rOmhyZWY9IiNsLTAiLz48L2c+CjxnIHRyYW5zZm9ybT0idHJhbnNsYXRlKDc3NiwzMTA0KSI+PHVzZSB4bGluazpocmVmPSIjcmVjdC0wIi8+PC9nPgo8ZyB0cmFuc2Zvcm09InRyYW5zbGF0ZSgxMDY3LDMxMDQpIj48dXNlIHhsaW5rOmhyZWY9IiNyYi0wIi8+PC9nPgo8ZyB0cmFuc2Zvcm09InRyYW5zbGF0ZSgxMTY0LDMxMDQpIj48dXNlIHhsaW5rOmhyZWY9IiNyZWN0LTAiLz48L2c+CjxnIHRyYW5zZm9ybT0idHJhbnNsYXRlKDEyNjEsMzEwNCkiPjx1c2UgeGxpbms6aHJlZj0iI2x0LTAiLz48L2c+CjxnIHRyYW5zZm9ybT0idHJhbnNsYXRlKDE0NTUsMzEwNCkiPjx1c2UgeGxpbms6aHJlZj0iI2VtcHR5LTAiLz48L2c+CjxnIHRyYW5zZm9ybT0idHJhbnNsYXRlKDE3NDYsMzEwNCkiPjx1c2UgeGxpbms6aHJlZj0iI2VtcHR5LTAiLz48L2c+CjxnIHRyYW5zZm9ybT0idHJhbnNsYXRlKDIwMzcsMzEwNCkiPjx1c2UgeGxpbms6aHJlZj0iI25fcmItMCIvPjwvZz4KPGcgdHJhbnNmb3JtPSJ0cmFuc2xhdGUoMjEzNCwzMTA0KSI+PHVzZSB4bGluazpocmVmPSIjcmVjdC0wIi8+PC9nPgo8ZyB0cmFuc2Zvcm09InRyYW5zbGF0ZSgyMjMxLDMxMDQpIj48dXNlIHhsaW5rOmhyZWY9IiNyZWN0LTAiLz48L2c+CjxnIHRyYW5zZm9ybT0idHJhbnNsYXRlKDIzMjgsMzEwNCkiPjx1c2UgeGxpbms6aHJlZj0iI2x0LTAiLz48L2c+CjxnIHRyYW5zZm9ybT0idHJhbnNsYXRlKDI5MTAsMzEwNCkiPjx1c2UgeGxpbms6aHJlZj0iI3JiLTAiLz48L2c+CjxnIHRyYW5zZm9ybT0idHJhbnNsYXRlKDMwMDcsMzEwNCkiPjx1c2UgeGxpbms6aHJlZj0iI3JlY3QtMCIvPjwvZz4KPGcgdHJhbnNmb3JtPSJ0cmFuc2xhdGUoMzEwNCwzMTA0KSI+PHVzZSB4bGluazpocmVmPSIjcmVjdC0wIi8+PC9nPgo8ZyB0cmFuc2Zvcm09InRyYW5zbGF0ZSgzMjAxLDMxMDQpIj48dXNlIHhsaW5rOmhyZWY9IiNyZWN0LTAiLz48L2c+CjxnIHRyYW5zZm9ybT0idHJhbnNsYXRlKDMyOTgsMzEwNCkiPjx1c2UgeGxpbms6aHJlZj0iI3JlY3QtMCIvPjwvZz4KPGcgdHJhbnNmb3JtPSJ0cmFuc2xhdGUoMzM5NSwzMTA0KSI+PHVzZSB4bGluazpocmVmPSIjcmVjdC0wIi8+PC9nPgo8ZyB0cmFuc2Zvcm09InRyYW5zbGF0ZSgzNDkyLDMxMDQpIj48dXNlIHhsaW5rOmhyZWY9IiNyZWN0LTAiLz48L2c+CjxnIHRyYW5zZm9ybT0idHJhbnNsYXRlKDM1ODksMzEwNCkiPjx1c2UgeGxpbms6aHJlZj0iI2x0LTAiLz48L2c+CjxnIHRyYW5zZm9ybT0idHJhbnNsYXRlKDM3ODMsMzEwNCkiPjx1c2UgeGxpbms6aHJlZj0iI2VtcHR5LTAiLz48L2c+CjxnIHRyYW5zZm9ybT0idHJhbnNsYXRlKDc3NiwzMjAxKSI+PHVzZSB4bGluazpocmVmPSIjcmVjdC0wIi8+PC9nPgo8ZyB0cmFuc2Zvcm09InRyYW5zbGF0ZSg4NzMsMzIwMSkiPjx1c2UgeGxpbms6aHJlZj0iI2wtMCIvPjwvZz4KPGcgdHJhbnNmb3JtPSJ0cmFuc2xhdGUoOTcwLDMyMDEpIj48dXNlIHhsaW5rOmhyZWY9IiNuX3JiLTAiLz48L2c+CjxnIHRyYW5zZm9ybT0idHJhbnNsYXRlKDEwNjcsMzIwMSkiPjx1c2UgeGxpbms6aHJlZj0iI3JlY3QtMCIvPjwvZz4KPGcgdHJhbnNmb3JtPSJ0cmFuc2xhdGUoMTU1MiwzMjAxKSI+PHVzZSB4bGluazpocmVmPSIjZW1wdHktMCIvPjwvZz4KPGcgdHJhbnNmb3JtPSJ0cmFuc2xhdGUoMTg0MywzMjAxKSI+PHVzZSB4bGluazpocmVmPSIjZW1wdHktMCIvPjwvZz4KPGcgdHJhbnNmb3JtPSJ0cmFuc2xhdGUoMTk0MCwzMjAxKSI+PHVzZSB4bGluazpocmVmPSIjbl9yYi0wIi8+PC9nPgo8ZyB0cmFuc2Zvcm09InRyYW5zbGF0ZSgyMDM3LDMyMDEpIj48dXNlIHhsaW5rOmhyZWY9IiNyYi0wIi8+PC9nPgo8ZyB0cmFuc2Zvcm09InRyYW5zbGF0ZSgyMTM0LDMyMDEpIj48dXNlIHhsaW5rOmhyZWY9IiNyZWN0LTAiLz48L2c+CjxnIHRyYW5zZm9ybT0idHJhbnNsYXRlKDIyMzEsMzIwMSkiPjx1c2UgeGxpbms6aHJlZj0iI2x0LTAiLz48L2c+CjxnIHRyYW5zZm9ybT0idHJhbnNsYXRlKDI0MjUsMzIwMSkiPjx1c2UgeGxpbms6aHJlZj0iI3ItMCIvPjwvZz4KPGcgdHJhbnNmb3JtPSJ0cmFuc2xhdGUoMjUyMiwzMjAxKSI+PHVzZSB4bGluazpocmVmPSIjcmVjdC0wIi8+PC9nPgo8ZyB0cmFuc2Zvcm09InRyYW5zbGF0ZSgyNjE5LDMyMDEpIj48dXNlIHhsaW5rOmhyZWY9IiNsYi0wIi8+PC9nPgo8ZyB0cmFuc2Zvcm09InRyYW5zbGF0ZSgyODEzLDMyMDEpIj48dXNlIHhsaW5rOmhyZWY9IiNuX3JiLTAiLz48L2c+CjxnIHRyYW5zZm9ybT0idHJhbnNsYXRlKDI5MTAsMzIwMSkiPjx1c2UgeGxpbms6aHJlZj0iI3JlY3QtMCIvPjwvZz4KPGcgdHJhbnNmb3JtPSJ0cmFuc2xhdGUoMzEwNCwzMjAxKSI+PHVzZSB4bGluazpocmVmPSIjcmVjdC0wIi8+PC9nPgo8ZyB0cmFuc2Zvcm09InRyYW5zbGF0ZSgzNDkyLDMyMDEpIj48dXNlIHhsaW5rOmhyZWY9IiNyZWN0LTAiLz48L2c+CjxnIHRyYW5zZm9ybT0idHJhbnNsYXRlKDM4ODAsMzIwMSkiPjx1c2UgeGxpbms6aHJlZj0iI2ItMCIvPjwvZz4KPGcgdHJhbnNmb3JtPSJ0cmFuc2xhdGUoNzc2LDMyOTgpIj48dXNlIHhsaW5rOmhyZWY9IiNyZWN0LTAiLz48L2c+CjxnIHRyYW5zZm9ybT0idHJhbnNsYXRlKDk3MCwzMjk4KSI+PHVzZSB4bGluazpocmVmPSIjcmItMCIvPjwvZz4KPGcgdHJhbnNmb3JtPSJ0cmFuc2xhdGUoMTA2NywzMjk4KSI+PHVzZSB4bGluazpocmVmPSIjcmVjdC0wIi8+PC9nPgo8ZyB0cmFuc2Zvcm09InRyYW5zbGF0ZSgxMTY0LDMyOTgpIj48dXNlIHhsaW5rOmhyZWY9IiNyZWN0LTAiLz48L2c+CjxnIHRyYW5zZm9ybT0idHJhbnNsYXRlKDEyNjEsMzI5OCkiPjx1c2UgeGxpbms6aHJlZj0iI2xiLTAiLz48L2c+CjxnIHRyYW5zZm9ybT0idHJhbnNsYXRlKDE2NDksMzI5OCkiPjx1c2UgeGxpbms6aHJlZj0iI3ItMCIvPjwvZz4KPGcgdHJhbnNmb3JtPSJ0cmFuc2xhdGUoMTc0NiwzMjk4KSI+PHVzZSB4bGluazpocmVmPSIjbC0wIi8+PC9nPgo8ZyB0cmFuc2Zvcm09InRyYW5zbGF0ZSgxOTQwLDMyOTgpIj48dXNlIHhsaW5rOmhyZWY9IiNyLTAiLz48L2c+CjxnIHRyYW5zZm9ybT0idHJhbnNsYXRlKDIwMzcsMzI5OCkiPjx1c2UgeGxpbms6aHJlZj0iI3JlY3QtMCIvPjwvZz4KPGcgdHJhbnNmb3JtPSJ0cmFuc2xhdGUoMjEzNCwzMjk4KSI+PHVzZSB4bGluazpocmVmPSIjcmVjdC0wIi8+PC9nPgo8ZyB0cmFuc2Zvcm09InRyYW5zbGF0ZSgyNTIyLDMyOTgpIj48dXNlIHhsaW5rOmhyZWY9IiNydC0wIi8+PC9nPgo8ZyB0cmFuc2Zvcm09InRyYW5zbGF0ZSgyNjE5LDMyOTgpIj48dXNlIHhsaW5rOmhyZWY9IiNyZWN0LTAiLz48L2c+CjxnIHRyYW5zZm9ybT0idHJhbnNsYXRlKDI4MTMsMzI5OCkiPjx1c2UgeGxpbms6aHJlZj0iI3ItMCIvPjwvZz4KPGcgdHJhbnNmb3JtPSJ0cmFuc2xhdGUoMjkxMCwzMjk4KSI+PHVzZSB4bGluazpocmVmPSIjcmVjdC0wIi8+PC9nPgo8ZyB0cmFuc2Zvcm09InRyYW5zbGF0ZSgzMDA3LDMyOTgpIj48dXNlIHhsaW5rOmhyZWY9IiNyZWN0LTAiLz48L2c+CjxnIHRyYW5zZm9ybT0idHJhbnNsYXRlKDMxMDQsMzI5OCkiPjx1c2UgeGxpbms6aHJlZj0iI3JlY3QtMCIvPjwvZz4KPGcgdHJhbnNmb3JtPSJ0cmFuc2xhdGUoMzI5OCwzMjk4KSI+PHVzZSB4bGluazpocmVmPSIjZW1wdHktMCIvPjwvZz4KPGcgdHJhbnNmb3JtPSJ0cmFuc2xhdGUoMzQ5MiwzMjk4KSI+PHVzZSB4bGluazpocmVmPSIjcmVjdC0wIi8+PC9nPgo8ZyB0cmFuc2Zvcm09InRyYW5zbGF0ZSgzNjg2LDMyOTgpIj48dXNlIHhsaW5rOmhyZWY9IiNlbXB0eS0wIi8+PC9nPgo8ZyB0cmFuc2Zvcm09InRyYW5zbGF0ZSgzODgwLDMyOTgpIj48dXNlIHhsaW5rOmhyZWY9IiN0LTAiLz48L2c+CjxnIHRyYW5zZm9ybT0idHJhbnNsYXRlKDc3NiwzMzk1KSI+PHVzZSB4bGluazpocmVmPSIjdC0wIi8+PC9nPgo8ZyB0cmFuc2Zvcm09InRyYW5zbGF0ZSg5NzAsMzM5NSkiPjx1c2UgeGxpbms6aHJlZj0iI3QtMCIvPjwvZz4KPGcgdHJhbnNmb3JtPSJ0cmFuc2xhdGUoMTI2MSwzMzk1KSI+PHVzZSB4bGluazpocmVmPSIjdC0wIi8+PC9nPgo8ZyB0cmFuc2Zvcm09InRyYW5zbGF0ZSgxNDU1LDMzOTUpIj48dXNlIHhsaW5rOmhyZWY9IiNyYi0wIi8+PC9nPgo8ZyB0cmFuc2Zvcm09InRyYW5zbGF0ZSgxNTUyLDMzOTUpIj48dXNlIHhsaW5rOmhyZWY9IiNsLTAiLz48L2c+CjxnIHRyYW5zZm9ybT0idHJhbnNsYXRlKDIwMzcsMzM5NSkiPjx1c2UgeGxpbms6aHJlZj0iI3JlY3QtMCIvPjwvZz4KPGcgdHJhbnNmb3JtPSJ0cmFuc2xhdGUoMjEzNCwzMzk1KSI+PHVzZSB4bGluazpocmVmPSIjcmVjdC0wIi8+PC9nPgo8ZyB0cmFuc2Zvcm09InRyYW5zbGF0ZSgyMzI4LDMzOTUpIj48dXNlIHhsaW5rOmhyZWY9IiNlbXB0eS0wIi8+PC9nPgo8ZyB0cmFuc2Zvcm09InRyYW5zbGF0ZSgyNjE5LDMzOTUpIj48dXNlIHhsaW5rOmhyZWY9IiNyZWN0LTAiLz48L2c+CjxnIHRyYW5zZm9ybT0idHJhbnNsYXRlKDI3MTYsMzM5NSkiPjx1c2UgeGxpbms6aHJlZj0iI2wtMCIvPjwvZz4KPGcgdHJhbnNmb3JtPSJ0cmFuc2xhdGUoMjkxMCwzMzk1KSI+PHVzZSB4bGluazpocmVmPSIjcmVjdC0wIi8+PC9nPgo8ZyB0cmFuc2Zvcm09InRyYW5zbGF0ZSgzMDA3LDMzOTUpIj48dXNlIHhsaW5rOmhyZWY9IiNyZWN0LTAiLz48L2c+CjxnIHRyYW5zZm9ybT0idHJhbnNsYXRlKDMxMDQsMzM5NSkiPjx1c2UgeGxpbms6aHJlZj0iI3JlY3QtMCIvPjwvZz4KPGcgdHJhbnNmb3JtPSJ0cmFuc2xhdGUoMzM5NSwzMzk1KSI+PHVzZSB4bGluazpocmVmPSIjbl9yYi0wIi8+PC9nPgo8ZyB0cmFuc2Zvcm09InRyYW5zbGF0ZSgzNDkyLDMzOTUpIj48dXNlIHhsaW5rOmhyZWY9IiNyZWN0LTAiLz48L2c+CjxnIHRyYW5zZm9ybT0idHJhbnNsYXRlKDM1ODksMzM5NSkiPjx1c2UgeGxpbms6aHJlZj0iI2wtMCIvPjwvZz4KPGcgdHJhbnNmb3JtPSJ0cmFuc2xhdGUoMzc4MywzMzk1KSI+PHVzZSB4bGluazpocmVmPSIjZW1wdHktMCIvPjwvZz4KPGcgdHJhbnNmb3JtPSJ0cmFuc2xhdGUoODczLDM0OTIpIj48dXNlIHhsaW5rOmhyZWY9IiNiLTAiLz48L2c+CjxnIHRyYW5zZm9ybT0idHJhbnNsYXRlKDEwNjcsMzQ5MikiPjx1c2UgeGxpbms6aHJlZj0iI25fcmItMCIvPjwvZz4KPGcgdHJhbnNmb3JtPSJ0cmFuc2xhdGUoMTE2NCwzNDkyKSI+PHVzZSB4bGluazpocmVmPSIjYi0wIi8+PC9nPgo8ZyB0cmFuc2Zvcm09InRyYW5zbGF0ZSgxNDU1LDM0OTIpIj48dXNlIHhsaW5rOmhyZWY9IiN0LTAiLz48L2c+CjxnIHRyYW5zZm9ybT0idHJhbnNsYXRlKDE3NDYsMzQ5MikiPjx1c2UgeGxpbms6aHJlZj0iI3ItMCIvPjwvZz4KPGcgdHJhbnNmb3JtPSJ0cmFuc2xhdGUoMTg0MywzNDkyKSI+PHVzZSB4bGluazpocmVmPSIjcmVjdC0wIi8+PC9nPgo8ZyB0cmFuc2Zvcm09InRyYW5zbGF0ZSgxOTQwLDM0OTIpIj48dXNlIHhsaW5rOmhyZWY9IiNyZWN0LTAiLz48L2c+CjxnIHRyYW5zZm9ybT0idHJhbnNsYXRlKDIwMzcsMzQ5MikiPjx1c2UgeGxpbms6aHJlZj0iI3JlY3QtMCIvPjwvZz4KPGcgdHJhbnNmb3JtPSJ0cmFuc2xhdGUoMjEzNCwzNDkyKSI+PHVzZSB4bGluazpocmVmPSIjbHQtMCIvPjwvZz4KPGcgdHJhbnNmb3JtPSJ0cmFuc2xhdGUoMjUyMiwzNDkyKSI+PHVzZSB4bGluazpocmVmPSIjcmItMCIvPjwvZz4KPGcgdHJhbnNmb3JtPSJ0cmFuc2xhdGUoMjYxOSwzNDkyKSI+PHVzZSB4bGluazpocmVmPSIjbHQtMCIvPjwvZz4KPGcgdHJhbnNmb3JtPSJ0cmFuc2xhdGUoMjcxNiwzNDkyKSI+PHVzZSB4bGluazpocmVmPSIjbl9yYi0wIi8+PC9nPgo8ZyB0cmFuc2Zvcm09InRyYW5zbGF0ZSgyODEzLDM0OTIpIj48dXNlIHhsaW5rOmhyZWY9IiNyYi0wIi8+PC9nPgo8ZyB0cmFuc2Zvcm09InRyYW5zbGF0ZSgyOTEwLDM0OTIpIj48dXNlIHhsaW5rOmhyZWY9IiNyZWN0LTAiLz48L2c+CjxnIHRyYW5zZm9ybT0idHJhbnNsYXRlKDMwMDcsMzQ5MikiPjx1c2UgeGxpbms6aHJlZj0iI3JlY3QtMCIvPjwvZz4KPGcgdHJhbnNmb3JtPSJ0cmFuc2xhdGUoMzEwNCwzNDkyKSI+PHVzZSB4bGluazpocmVmPSIjcmVjdC0wIi8+PC9nPgo8ZyB0cmFuc2Zvcm09InRyYW5zbGF0ZSgzMjAxLDM0OTIpIj48dXNlIHhsaW5rOmhyZWY9IiNyZWN0LTAiLz48L2c+CjxnIHRyYW5zZm9ybT0idHJhbnNsYXRlKDMyOTgsMzQ5MikiPjx1c2UgeGxpbms6aHJlZj0iI3JlY3QtMCIvPjwvZz4KPGcgdHJhbnNmb3JtPSJ0cmFuc2xhdGUoMzM5NSwzNDkyKSI+PHVzZSB4bGluazpocmVmPSIjcmVjdC0wIi8+PC9nPgo8ZyB0cmFuc2Zvcm09InRyYW5zbGF0ZSgzNDkyLDM0OTIpIj48dXNlIHhsaW5rOmhyZWY9IiNyZWN0LTAiLz48L2c+CjxnIHRyYW5zZm9ybT0idHJhbnNsYXRlKDM4ODAsMzQ5MikiPjx1c2UgeGxpbms6aHJlZj0iI2ItMCIvPjwvZz4KPGcgdHJhbnNmb3JtPSJ0cmFuc2xhdGUoODczLDM1ODkpIj48dXNlIHhsaW5rOmhyZWY9IiNydC0wIi8+PC9nPgo8ZyB0cmFuc2Zvcm09InRyYW5zbGF0ZSg5NzAsMzU4OSkiPjx1c2UgeGxpbms6aHJlZj0iI3JlY3QtMCIvPjwvZz4KPGcgdHJhbnNmb3JtPSJ0cmFuc2xhdGUoMTA2NywzNTg5KSI+PHVzZSB4bGluazpocmVmPSIjcmVjdC0wIi8+PC9nPgo8ZyB0cmFuc2Zvcm09InRyYW5zbGF0ZSgxMTY0LDM1ODkpIj48dXNlIHhsaW5rOmhyZWY9IiNyZWN0LTAiLz48L2c+CjxnIHRyYW5zZm9ybT0idHJhbnNsYXRlKDEzNTgsMzU4OSkiPjx1c2UgeGxpbms6aHJlZj0iI2ItMCIvPjwvZz4KPGcgdHJhbnNmb3JtPSJ0cmFuc2xhdGUoMTQ1NSwzNTg5KSI+PHVzZSB4bGluazpocmVmPSIjbl9yYi0wIi8+PC9nPgo8ZyB0cmFuc2Zvcm09InRyYW5zbGF0ZSgxNTUyLDM1ODkpIj48dXNlIHhsaW5rOmhyZWY9IiNiLTAiLz48L2c+CjxnIHRyYW5zZm9ybT0idHJhbnNsYXRlKDE5NDAsMzU4OSkiPjx1c2UgeGxpbms6aHJlZj0iI3JlY3QtMCIvPjwvZz4KPGcgdHJhbnNmb3JtPSJ0cmFuc2xhdGUoMjEzNCwzNTg5KSI+PHVzZSB4bGluazpocmVmPSIjbl9yYi0wIi8+PC9nPgo8ZyB0cmFuc2Zvcm09InRyYW5zbGF0ZSgyMjMxLDM1ODkpIj48dXNlIHhsaW5rOmhyZWY9IiNyYi0wIi8+PC9nPgo8ZyB0cmFuc2Zvcm09InRyYW5zbGF0ZSgyMzI4LDM1ODkpIj48dXNlIHhsaW5rOmhyZWY9IiNsLTAiLz48L2c+CjxnIHRyYW5zZm9ybT0idHJhbnNsYXRlKDI0MjUsMzU4OSkiPjx1c2UgeGxpbms6aHJlZj0iI25fcmItMCIvPjwvZz4KPGcgdHJhbnNmb3JtPSJ0cmFuc2xhdGUoMjUyMiwzNTg5KSI+PHVzZSB4bGluazpocmVmPSIjcmVjdC0wIi8+PC9nPgo8ZyB0cmFuc2Zvcm09InRyYW5zbGF0ZSgyNjE5LDM1ODkpIj48dXNlIHhsaW5rOmhyZWY9IiNuX3JiLTAiLz48L2c+CjxnIHRyYW5zZm9ybT0idHJhbnNsYXRlKDI3MTYsMzU4OSkiPjx1c2UgeGxpbms6aHJlZj0iI3JiLTAiLz48L2c+CjxnIHRyYW5zZm9ybT0idHJhbnNsYXRlKDI4MTMsMzU4OSkiPjx1c2UgeGxpbms6aHJlZj0iI3JlY3QtMCIvPjwvZz4KPGcgdHJhbnNmb3JtPSJ0cmFuc2xhdGUoMjkxMCwzNTg5KSI+PHVzZSB4bGluazpocmVmPSIjcmVjdC0wIi8+PC9nPgo8ZyB0cmFuc2Zvcm09InRyYW5zbGF0ZSgzMDA3LDM1ODkpIj48dXNlIHhsaW5rOmhyZWY9IiNsdC0wIi8+PC9nPgo8ZyB0cmFuc2Zvcm09InRyYW5zbGF0ZSgzMzk1LDM1ODkpIj48dXNlIHhsaW5rOmhyZWY9IiNydC0wIi8+PC9nPgo8ZyB0cmFuc2Zvcm09InRyYW5zbGF0ZSgzNDkyLDM1ODkpIj48dXNlIHhsaW5rOmhyZWY9IiNyZWN0LTAiLz48L2c+CjxnIHRyYW5zZm9ybT0idHJhbnNsYXRlKDM1ODksMzU4OSkiPjx1c2UgeGxpbms6aHJlZj0iI2wtMCIvPjwvZz4KPGcgdHJhbnNmb3JtPSJ0cmFuc2xhdGUoMzc4MywzNTg5KSI+PHVzZSB4bGluazpocmVmPSIjbl9yYi0wIi8+PC9nPgo8ZyB0cmFuc2Zvcm09InRyYW5zbGF0ZSgzODgwLDM1ODkpIj48dXNlIHhsaW5rOmhyZWY9IiNyZWN0LTAiLz48L2c+CjxnIHRyYW5zZm9ybT0idHJhbnNsYXRlKDc3NiwzNjg2KSI+PHVzZSB4bGluazpocmVmPSIjZW1wdHktMCIvPjwvZz4KPGcgdHJhbnNmb3JtPSJ0cmFuc2xhdGUoMTA2NywzNjg2KSI+PHVzZSB4bGluazpocmVmPSIjcmVjdC0wIi8+PC9nPgo8ZyB0cmFuc2Zvcm09InRyYW5zbGF0ZSgxMTY0LDM2ODYpIj48dXNlIHhsaW5rOmhyZWY9IiNyZWN0LTAiLz48L2c+CjxnIHRyYW5zZm9ybT0idHJhbnNsYXRlKDEzNTgsMzY4NikiPjx1c2UgeGxpbms6aHJlZj0iI3JlY3QtMCIvPjwvZz4KPGcgdHJhbnNmb3JtPSJ0cmFuc2xhdGUoMTQ1NSwzNjg2KSI+PHVzZSB4bGluazpocmVmPSIjcmVjdC0wIi8+PC9nPgo8ZyB0cmFuc2Zvcm09InRyYW5zbGF0ZSgxNTUyLDM2ODYpIj48dXNlIHhsaW5rOmhyZWY9IiNsdC0wIi8+PC9nPgo8ZyB0cmFuc2Zvcm09InRyYW5zbGF0ZSgxNzQ2LDM2ODYpIj48dXNlIHhsaW5rOmhyZWY9IiNlbXB0eS0wIi8+PC9nPgo8ZyB0cmFuc2Zvcm09InRyYW5zbGF0ZSgxOTQwLDM2ODYpIj48dXNlIHhsaW5rOmhyZWY9IiNyZWN0LTAiLz48L2c+CjxnIHRyYW5zZm9ybT0idHJhbnNsYXRlKDIxMzQsMzY4NikiPjx1c2UgeGxpbms6aHJlZj0iI3ItMCIvPjwvZz4KPGcgdHJhbnNmb3JtPSJ0cmFuc2xhdGUoMjIzMSwzNjg2KSI+PHVzZSB4bGluazpocmVmPSIjcmVjdC0wIi8+PC9nPgo8ZyB0cmFuc2Zvcm09InRyYW5zbGF0ZSgyNDI1LDM2ODYpIj48dXNlIHhsaW5rOmhyZWY9IiNyLTAiLz48L2c+CjxnIHRyYW5zZm9ybT0idHJhbnNsYXRlKDI1MjIsMzY4NikiPjx1c2UgeGxpbms6aHJlZj0iI3JlY3QtMCIvPjwvZz4KPGcgdHJhbnNmb3JtPSJ0cmFuc2xhdGUoMjYxOSwzNjg2KSI+PHVzZSB4bGluazpocmVmPSIjcmVjdC0wIi8+PC9nPgo8ZyB0cmFuc2Zvcm09InRyYW5zbGF0ZSgyNzE2LDM2ODYpIj48dXNlIHhsaW5rOmhyZWY9IiNsdC0wIi8+PC9nPgo8ZyB0cmFuc2Zvcm09InRyYW5zbGF0ZSgzMjAxLDM2ODYpIj48dXNlIHhsaW5rOmhyZWY9IiNlbXB0eS0wIi8+PC9nPgo8ZyB0cmFuc2Zvcm09InRyYW5zbGF0ZSgzNDkyLDM2ODYpIj48dXNlIHhsaW5rOmhyZWY9IiN0LTAiLz48L2c+CjxnIHRyYW5zZm9ybT0idHJhbnNsYXRlKDM3ODMsMzY4NikiPjx1c2UgeGxpbms6aHJlZj0iI3ItMCIvPjwvZz4KPGcgdHJhbnNmb3JtPSJ0cmFuc2xhdGUoMzg4MCwzNjg2KSI+PHVzZSB4bGluazpocmVmPSIjbHQtMCIvPjwvZz4KPGcgdHJhbnNmb3JtPSJ0cmFuc2xhdGUoOTcwLDM3ODMpIj48dXNlIHhsaW5rOmhyZWY9IiNyLTAiLz48L2c+CjxnIHRyYW5zZm9ybT0idHJhbnNsYXRlKDEwNjcsMzc4MykiPjx1c2UgeGxpbms6aHJlZj0iI3JlY3QtMCIvPjwvZz4KPGcgdHJhbnNmb3JtPSJ0cmFuc2xhdGUoMTE2NCwzNzgzKSI+PHVzZSB4bGluazpocmVmPSIjcmVjdC0wIi8+PC9nPgo8ZyB0cmFuc2Zvcm09InRyYW5zbGF0ZSgxMjYxLDM3ODMpIj48dXNlIHhsaW5rOmhyZWY9IiNuX3JiLTAiLz48L2c+CjxnIHRyYW5zZm9ybT0idHJhbnNsYXRlKDEzNTgsMzc4MykiPjx1c2UgeGxpbms6aHJlZj0iI3JlY3QtMCIvPjwvZz4KPGcgdHJhbnNmb3JtPSJ0cmFuc2xhdGUoMTY0OSwzNzgzKSI+PHVzZSB4bGluazpocmVmPSIjYi0wIi8+PC9nPgo8ZyB0cmFuc2Zvcm09InRyYW5zbGF0ZSgxOTQwLDM3ODMpIj48dXNlIHhsaW5rOmhyZWY9IiNydC0wIi8+PC9nPgo8ZyB0cmFuc2Zvcm09InRyYW5zbGF0ZSgyMDM3LDM3ODMpIj48dXNlIHhsaW5rOmhyZWY9IiNsLTAiLz48L2c+CjxnIHRyYW5zZm9ybT0idHJhbnNsYXRlKDIyMzEsMzc4MykiPjx1c2UgeGxpbms6aHJlZj0iI3JlY3QtMCIvPjwvZz4KPGcgdHJhbnNmb3JtPSJ0cmFuc2xhdGUoMjYxOSwzNzgzKSI+PHVzZSB4bGluazpocmVmPSIjcmVjdC0wIi8+PC9nPgo8ZyB0cmFuc2Zvcm09InRyYW5zbGF0ZSgyOTEwLDM3ODMpIj48dXNlIHhsaW5rOmhyZWY9IiNlbXB0eS0wIi8+PC9nPgo8ZyB0cmFuc2Zvcm09InRyYW5zbGF0ZSgzMTA0LDM3ODMpIj48dXNlIHhsaW5rOmhyZWY9IiNiLTAiLz48L2c+CjxnIHRyYW5zZm9ybT0idHJhbnNsYXRlKDExNjQsMzg4MCkiPjx1c2UgeGxpbms6aHJlZj0iI3J0LTAiLz48L2c+CjxnIHRyYW5zZm9ybT0idHJhbnNsYXRlKDEyNjEsMzg4MCkiPjx1c2UgeGxpbms6aHJlZj0iI3JlY3QtMCIvPjwvZz4KPGcgdHJhbnNmb3JtPSJ0cmFuc2xhdGUoMTM1OCwzODgwKSI+PHVzZSB4bGluazpocmVmPSIjbHQtMCIvPjwvZz4KPGcgdHJhbnNmb3JtPSJ0cmFuc2xhdGUoMTY0OSwzODgwKSI+PHVzZSB4bGluazpocmVmPSIjdC0wIi8+PC9nPgo8ZyB0cmFuc2Zvcm09InRyYW5zbGF0ZSgyMTM0LDM4ODApIj48dXNlIHhsaW5rOmhyZWY9IiNyLTAiLz48L2c+CjxnIHRyYW5zZm9ybT0idHJhbnNsYXRlKDIyMzEsMzg4MCkiPjx1c2UgeGxpbms6aHJlZj0iI3JlY3QtMCIvPjwvZz4KPGcgdHJhbnNmb3JtPSJ0cmFuc2xhdGUoMjMyOCwzODgwKSI+PHVzZSB4bGluazpocmVmPSIjcmVjdC0wIi8+PC9nPgo8ZyB0cmFuc2Zvcm09InRyYW5zbGF0ZSgyNDI1LDM4ODApIj48dXNlIHhsaW5rOmhyZWY9IiNsLTAiLz48L2c+CjxnIHRyYW5zZm9ybT0idHJhbnNsYXRlKDI2MTksMzg4MCkiPjx1c2UgeGxpbms6aHJlZj0iI3QtMCIvPjwvZz4KPGcgdHJhbnNmb3JtPSJ0cmFuc2xhdGUoMzEwNCwzODgwKSI+PHVzZSB4bGluazpocmVmPSIjdC0wIi8+PC9nPgo8ZyB0cmFuc2Zvcm09InRyYW5zbGF0ZSgzNDkyLDM4ODApIj48dXNlIHhsaW5rOmhyZWY9IiNyLTAiLz48L2c+CjxnIHRyYW5zZm9ybT0idHJhbnNsYXRlKDM1ODksMzg4MCkiPjx1c2UgeGxpbms6aHJlZj0iI3JlY3QtMCIvPjwvZz4KPGcgdHJhbnNmb3JtPSJ0cmFuc2xhdGUoMzY4NiwzODgwKSI+PHVzZSB4bGluazpocmVmPSIjbC0wIi8+PC9nPgo8ZyB0cmFuc2Zvcm09InRyYW5zbGF0ZSgzODgwLDM4ODApIj48dXNlIHhsaW5rOmhyZWY9IiNlbXB0eS0wIi8+PC9nPgo8dXNlIGZpbGwtcnVsZT0iZXZlbm9kZCIgdHJhbnNmb3JtPSJ0cmFuc2xhdGUoMCwwKSIgeGxpbms6aHJlZj0iI3BvaW50LTAiLz4KPHVzZSBmaWxsLXJ1bGU9ImV2ZW5vZGQiIHRyYW5zZm9ybT0idHJhbnNsYXRlKDMyNjQsMCkiIHhsaW5rOmhyZWY9IiNwb2ludC0wIi8+Cjx1c2UgZmlsbC1ydWxlPSJldmVub2RkIiB0cmFuc2Zvcm09InRyYW5zbGF0ZSgwLDMyNjQpIiB4bGluazpocmVmPSIjcG9pbnQtMCIvPgogICAgPC9nPgogIDwvc3ZnPg==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2" name="Прямоугольник 11"/>
          <p:cNvSpPr/>
          <p:nvPr/>
        </p:nvSpPr>
        <p:spPr>
          <a:xfrm rot="5400000">
            <a:off x="7828601" y="3281661"/>
            <a:ext cx="226722" cy="2411761"/>
          </a:xfrm>
          <a:prstGeom prst="rect">
            <a:avLst/>
          </a:prstGeom>
          <a:solidFill>
            <a:srgbClr val="182C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Прямоугольник 15"/>
          <p:cNvSpPr/>
          <p:nvPr/>
        </p:nvSpPr>
        <p:spPr>
          <a:xfrm>
            <a:off x="4014192" y="2715765"/>
            <a:ext cx="379816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Статистический обзор ко Всемирному дню здоровья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541548" y="1802608"/>
            <a:ext cx="2472644" cy="24726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30307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0" y="9633"/>
            <a:ext cx="9144000" cy="5143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971600" y="375506"/>
            <a:ext cx="7200800" cy="828092"/>
          </a:xfrm>
          <a:prstGeom prst="rect">
            <a:avLst/>
          </a:prstGeom>
          <a:solidFill>
            <a:srgbClr val="182C7F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TextBox 5"/>
          <p:cNvSpPr txBox="1"/>
          <p:nvPr/>
        </p:nvSpPr>
        <p:spPr>
          <a:xfrm>
            <a:off x="1331640" y="558719"/>
            <a:ext cx="69847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chemeClr val="bg1"/>
                </a:solidFill>
              </a:rPr>
              <a:t>МЕДИЦИНСКАЯ СИСТЕМА БЕЛАРУСИ (2024 ГОД)</a:t>
            </a:r>
            <a:endParaRPr lang="ru-RU" sz="2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611560" y="2819118"/>
            <a:ext cx="2664296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/>
              <a:t>МЕДИЦИНСКАЯ ИНФРАСТРУКТУРА</a:t>
            </a:r>
          </a:p>
          <a:p>
            <a:r>
              <a:rPr lang="ru-RU" sz="2000" b="1" dirty="0" smtClean="0"/>
              <a:t>553</a:t>
            </a:r>
            <a:r>
              <a:rPr lang="ru-RU" sz="1600" dirty="0"/>
              <a:t> </a:t>
            </a:r>
            <a:r>
              <a:rPr lang="ru-RU" sz="1600" dirty="0" smtClean="0"/>
              <a:t>больницы</a:t>
            </a:r>
            <a:endParaRPr lang="ru-RU" sz="1600" dirty="0"/>
          </a:p>
          <a:p>
            <a:r>
              <a:rPr lang="ru-RU" sz="2000" b="1" dirty="0"/>
              <a:t>1 394</a:t>
            </a:r>
            <a:r>
              <a:rPr lang="ru-RU" sz="1600" dirty="0"/>
              <a:t> поликлиники и амбулатории</a:t>
            </a:r>
          </a:p>
          <a:p>
            <a:r>
              <a:rPr lang="ru-RU" sz="2000" b="1" dirty="0"/>
              <a:t>69 783</a:t>
            </a:r>
            <a:r>
              <a:rPr lang="ru-RU" sz="1600" dirty="0"/>
              <a:t> </a:t>
            </a:r>
            <a:r>
              <a:rPr lang="ru-RU" sz="1600" dirty="0" smtClean="0"/>
              <a:t>койки </a:t>
            </a:r>
            <a:r>
              <a:rPr lang="ru-RU" sz="1600" dirty="0"/>
              <a:t>краткосрочного пребывания</a:t>
            </a:r>
          </a:p>
        </p:txBody>
      </p:sp>
      <p:sp>
        <p:nvSpPr>
          <p:cNvPr id="8" name="Прямоугольник 7"/>
          <p:cNvSpPr/>
          <p:nvPr/>
        </p:nvSpPr>
        <p:spPr>
          <a:xfrm rot="5400000">
            <a:off x="8558097" y="4307901"/>
            <a:ext cx="200206" cy="971600"/>
          </a:xfrm>
          <a:prstGeom prst="rect">
            <a:avLst/>
          </a:prstGeom>
          <a:solidFill>
            <a:srgbClr val="182C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рямоугольник 11"/>
          <p:cNvSpPr/>
          <p:nvPr/>
        </p:nvSpPr>
        <p:spPr>
          <a:xfrm>
            <a:off x="3419872" y="2819118"/>
            <a:ext cx="2664296" cy="22159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/>
              <a:t>МЕДИЦИНСКИЕ КАДРЫ</a:t>
            </a:r>
            <a:endParaRPr lang="ru-RU" dirty="0" smtClean="0"/>
          </a:p>
          <a:p>
            <a:r>
              <a:rPr lang="ru-RU" sz="2000" b="1" dirty="0" smtClean="0"/>
              <a:t>41 </a:t>
            </a:r>
            <a:r>
              <a:rPr lang="ru-RU" sz="2000" b="1" dirty="0"/>
              <a:t>467</a:t>
            </a:r>
            <a:r>
              <a:rPr lang="ru-RU" sz="1600" dirty="0"/>
              <a:t> практикующих врачей</a:t>
            </a:r>
          </a:p>
          <a:p>
            <a:r>
              <a:rPr lang="ru-RU" sz="2000" b="1" dirty="0"/>
              <a:t>111 448</a:t>
            </a:r>
            <a:r>
              <a:rPr lang="ru-RU" sz="1600" dirty="0"/>
              <a:t> средних медработников</a:t>
            </a:r>
          </a:p>
          <a:p>
            <a:r>
              <a:rPr lang="ru-RU" sz="1200" i="1" dirty="0"/>
              <a:t>Обеспеченность </a:t>
            </a:r>
            <a:r>
              <a:rPr lang="ru-RU" sz="1200" i="1" dirty="0" smtClean="0"/>
              <a:t>данными категориями работников выше</a:t>
            </a:r>
            <a:r>
              <a:rPr lang="ru-RU" sz="1200" i="1" dirty="0"/>
              <a:t>, чем в Швейцарии</a:t>
            </a:r>
            <a:r>
              <a:rPr lang="ru-RU" sz="1200" i="1" dirty="0" smtClean="0"/>
              <a:t>, Болгарии, Литве, Нидерландах, </a:t>
            </a:r>
            <a:r>
              <a:rPr lang="ru-RU" sz="1200" i="1" dirty="0"/>
              <a:t>Австрии и </a:t>
            </a:r>
            <a:r>
              <a:rPr lang="ru-RU" sz="1200" i="1" dirty="0" smtClean="0"/>
              <a:t>Исландии</a:t>
            </a:r>
            <a:endParaRPr lang="ru-RU" sz="1200" i="1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6408812" y="2809311"/>
            <a:ext cx="2123628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/>
              <a:t>ДОСТУПНОСТЬ МЕДИЦИНЫ</a:t>
            </a:r>
            <a:endParaRPr lang="ru-RU" dirty="0" smtClean="0"/>
          </a:p>
          <a:p>
            <a:r>
              <a:rPr lang="ru-RU" sz="1600" dirty="0" smtClean="0"/>
              <a:t>гражданам обеспечен </a:t>
            </a:r>
            <a:r>
              <a:rPr lang="ru-RU" sz="2000" b="1" dirty="0" smtClean="0"/>
              <a:t>100%</a:t>
            </a:r>
            <a:r>
              <a:rPr lang="ru-RU" dirty="0"/>
              <a:t> </a:t>
            </a:r>
            <a:r>
              <a:rPr lang="ru-RU" sz="1600" dirty="0" smtClean="0"/>
              <a:t>доступ к </a:t>
            </a:r>
            <a:r>
              <a:rPr lang="ru-RU" sz="1600" dirty="0" err="1" smtClean="0"/>
              <a:t>медуслугам</a:t>
            </a:r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val="3057752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0" y="0"/>
            <a:ext cx="9144000" cy="5143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5292080" y="0"/>
            <a:ext cx="3853860" cy="5159474"/>
          </a:xfrm>
          <a:prstGeom prst="rect">
            <a:avLst/>
          </a:prstGeom>
          <a:solidFill>
            <a:srgbClr val="182C7F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 rot="5400000">
            <a:off x="347929" y="4298627"/>
            <a:ext cx="180020" cy="915566"/>
          </a:xfrm>
          <a:prstGeom prst="rect">
            <a:avLst/>
          </a:prstGeom>
          <a:solidFill>
            <a:srgbClr val="182C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971600" y="0"/>
            <a:ext cx="346722" cy="699542"/>
          </a:xfrm>
          <a:prstGeom prst="rect">
            <a:avLst/>
          </a:prstGeom>
          <a:solidFill>
            <a:srgbClr val="182C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Прямоугольник 1"/>
          <p:cNvSpPr/>
          <p:nvPr/>
        </p:nvSpPr>
        <p:spPr>
          <a:xfrm>
            <a:off x="5652120" y="1522433"/>
            <a:ext cx="3312368" cy="35548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1800"/>
              </a:lnSpc>
            </a:pPr>
            <a:r>
              <a:rPr lang="ru-RU" sz="1400" dirty="0" smtClean="0">
                <a:solidFill>
                  <a:schemeClr val="bg1"/>
                </a:solidFill>
              </a:rPr>
              <a:t>Строительные работы проводятся на </a:t>
            </a:r>
            <a:r>
              <a:rPr lang="ru-RU" sz="2000" b="1" dirty="0" smtClean="0">
                <a:solidFill>
                  <a:schemeClr val="bg1"/>
                </a:solidFill>
              </a:rPr>
              <a:t>166</a:t>
            </a:r>
            <a:r>
              <a:rPr lang="ru-RU" sz="1600" dirty="0">
                <a:solidFill>
                  <a:schemeClr val="bg1"/>
                </a:solidFill>
              </a:rPr>
              <a:t> </a:t>
            </a:r>
            <a:r>
              <a:rPr lang="ru-RU" sz="1400" dirty="0" smtClean="0">
                <a:solidFill>
                  <a:schemeClr val="bg1"/>
                </a:solidFill>
              </a:rPr>
              <a:t>объектах </a:t>
            </a:r>
            <a:r>
              <a:rPr lang="ru-RU" sz="1400" dirty="0">
                <a:solidFill>
                  <a:schemeClr val="bg1"/>
                </a:solidFill>
              </a:rPr>
              <a:t>в рамках </a:t>
            </a:r>
            <a:r>
              <a:rPr lang="ru-RU" sz="1400" dirty="0" smtClean="0">
                <a:solidFill>
                  <a:schemeClr val="bg1"/>
                </a:solidFill>
              </a:rPr>
              <a:t>Госпрограммы</a:t>
            </a:r>
            <a:r>
              <a:rPr lang="ru-RU" sz="1400" dirty="0">
                <a:solidFill>
                  <a:schemeClr val="bg1"/>
                </a:solidFill>
              </a:rPr>
              <a:t> «Здоровье народа и демографическая безопасность</a:t>
            </a:r>
            <a:r>
              <a:rPr lang="ru-RU" sz="1400" dirty="0" smtClean="0">
                <a:solidFill>
                  <a:schemeClr val="bg1"/>
                </a:solidFill>
              </a:rPr>
              <a:t>»</a:t>
            </a:r>
            <a:endParaRPr lang="en-US" sz="1400" dirty="0" smtClean="0">
              <a:solidFill>
                <a:schemeClr val="bg1"/>
              </a:solidFill>
            </a:endParaRPr>
          </a:p>
          <a:p>
            <a:pPr>
              <a:lnSpc>
                <a:spcPts val="1800"/>
              </a:lnSpc>
            </a:pPr>
            <a:r>
              <a:rPr lang="ru-RU" sz="1600" dirty="0">
                <a:solidFill>
                  <a:schemeClr val="bg1"/>
                </a:solidFill>
              </a:rPr>
              <a:t/>
            </a:r>
            <a:br>
              <a:rPr lang="ru-RU" sz="1600" dirty="0">
                <a:solidFill>
                  <a:schemeClr val="bg1"/>
                </a:solidFill>
              </a:rPr>
            </a:br>
            <a:r>
              <a:rPr lang="ru-RU" sz="1600" b="1" dirty="0" smtClean="0">
                <a:solidFill>
                  <a:schemeClr val="bg1"/>
                </a:solidFill>
              </a:rPr>
              <a:t>КЛЮЧЕВЫЕ ПРОЕКТЫ:</a:t>
            </a:r>
            <a:endParaRPr lang="ru-RU" sz="1600" dirty="0" smtClean="0">
              <a:solidFill>
                <a:schemeClr val="bg1"/>
              </a:solidFill>
            </a:endParaRPr>
          </a:p>
          <a:p>
            <a:pPr>
              <a:lnSpc>
                <a:spcPts val="1800"/>
              </a:lnSpc>
            </a:pPr>
            <a:r>
              <a:rPr lang="ru-RU" sz="1600" dirty="0" smtClean="0">
                <a:solidFill>
                  <a:schemeClr val="bg1"/>
                </a:solidFill>
              </a:rPr>
              <a:t>Реконструкция</a:t>
            </a:r>
            <a:r>
              <a:rPr lang="ru-RU" sz="1600" dirty="0">
                <a:solidFill>
                  <a:schemeClr val="bg1"/>
                </a:solidFill>
              </a:rPr>
              <a:t> </a:t>
            </a:r>
            <a:r>
              <a:rPr lang="ru-RU" sz="1600" b="1" dirty="0">
                <a:solidFill>
                  <a:schemeClr val="bg1"/>
                </a:solidFill>
              </a:rPr>
              <a:t>РНПЦ детской онкологии, иммунологии и гематологии</a:t>
            </a:r>
            <a:endParaRPr lang="ru-RU" sz="1600" dirty="0">
              <a:solidFill>
                <a:schemeClr val="bg1"/>
              </a:solidFill>
            </a:endParaRPr>
          </a:p>
          <a:p>
            <a:pPr>
              <a:lnSpc>
                <a:spcPts val="1800"/>
              </a:lnSpc>
            </a:pPr>
            <a:r>
              <a:rPr lang="ru-RU" sz="1600" smtClean="0">
                <a:solidFill>
                  <a:schemeClr val="bg1"/>
                </a:solidFill>
              </a:rPr>
              <a:t>Реконструкция </a:t>
            </a:r>
            <a:r>
              <a:rPr lang="ru-RU" sz="1600" b="1" dirty="0" smtClean="0">
                <a:solidFill>
                  <a:schemeClr val="bg1"/>
                </a:solidFill>
              </a:rPr>
              <a:t>Республиканской </a:t>
            </a:r>
            <a:r>
              <a:rPr lang="ru-RU" sz="1600" b="1" dirty="0">
                <a:solidFill>
                  <a:schemeClr val="bg1"/>
                </a:solidFill>
              </a:rPr>
              <a:t>клинической больницы медицинской реабилитации</a:t>
            </a:r>
            <a:endParaRPr lang="ru-RU" sz="1600" dirty="0">
              <a:solidFill>
                <a:schemeClr val="bg1"/>
              </a:solidFill>
            </a:endParaRPr>
          </a:p>
          <a:p>
            <a:pPr>
              <a:lnSpc>
                <a:spcPts val="1800"/>
              </a:lnSpc>
            </a:pPr>
            <a:r>
              <a:rPr lang="ru-RU" sz="1600" dirty="0">
                <a:solidFill>
                  <a:schemeClr val="bg1"/>
                </a:solidFill>
              </a:rPr>
              <a:t>Обновление медучреждений в </a:t>
            </a:r>
            <a:r>
              <a:rPr lang="ru-RU" sz="1600" b="1" dirty="0">
                <a:solidFill>
                  <a:schemeClr val="bg1"/>
                </a:solidFill>
              </a:rPr>
              <a:t>Брестской, Витебской и Гродненской областях</a:t>
            </a:r>
            <a:endParaRPr lang="ru-RU" sz="1600" dirty="0">
              <a:solidFill>
                <a:schemeClr val="bg1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5652120" y="349771"/>
            <a:ext cx="3312368" cy="11387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7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МОДЕРНИЗАЦИЯ МЕДИЦИНСКОЙ ИНФРАСТРУКТУРЫ</a:t>
            </a:r>
          </a:p>
          <a:p>
            <a:r>
              <a:rPr lang="ru-RU" sz="17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(2025 ГОД)</a:t>
            </a:r>
            <a:endParaRPr lang="ru-RU" sz="17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5473228" y="2785293"/>
            <a:ext cx="144016" cy="14401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    </a:t>
            </a:r>
            <a:endParaRPr lang="ru-RU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5490666" y="3723878"/>
            <a:ext cx="144016" cy="14401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    </a:t>
            </a:r>
            <a:endParaRPr lang="ru-RU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5490666" y="4361681"/>
            <a:ext cx="144016" cy="14401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   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154742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0" y="0"/>
            <a:ext cx="9144000" cy="5143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5292080" y="0"/>
            <a:ext cx="3853860" cy="5159474"/>
          </a:xfrm>
          <a:prstGeom prst="rect">
            <a:avLst/>
          </a:prstGeom>
          <a:solidFill>
            <a:srgbClr val="182C7F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-19844" y="483517"/>
            <a:ext cx="4879876" cy="1179303"/>
          </a:xfrm>
          <a:prstGeom prst="rect">
            <a:avLst/>
          </a:prstGeom>
          <a:solidFill>
            <a:srgbClr val="182C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437939" y="2746306"/>
            <a:ext cx="4176464" cy="19851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 2025 год запланировано </a:t>
            </a:r>
            <a:r>
              <a:rPr lang="ru-RU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u-RU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оснащение </a:t>
            </a:r>
            <a:r>
              <a:rPr lang="ru-RU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учреждений здравоохранения еще </a:t>
            </a:r>
            <a:endParaRPr lang="ru-RU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ru-RU" sz="33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114 </a:t>
            </a:r>
            <a:r>
              <a:rPr lang="ru-RU" sz="33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единицами </a:t>
            </a:r>
            <a:r>
              <a:rPr lang="ru-RU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высокотехнологичного медицинского оборудования.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5548312" y="693325"/>
            <a:ext cx="3456385" cy="143116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900" b="1" dirty="0" smtClean="0">
                <a:solidFill>
                  <a:schemeClr val="bg1"/>
                </a:solidFill>
              </a:rPr>
              <a:t>НА СЕГОДНЯШНИЙ ДЕНЬ ПАРК ВЫСОКОТЕХНОЛОГИЧНОГО ОБОРУДОВАНИЯ СОСТАВЛЯЕТ </a:t>
            </a:r>
            <a:r>
              <a:rPr lang="ru-RU" sz="3000" b="1" dirty="0" smtClean="0">
                <a:solidFill>
                  <a:schemeClr val="bg1"/>
                </a:solidFill>
              </a:rPr>
              <a:t>311 ЕДИНИЦ</a:t>
            </a:r>
            <a:endParaRPr lang="ru-RU" sz="3000" b="1" dirty="0">
              <a:solidFill>
                <a:schemeClr val="bg1"/>
              </a:solidFill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5876553" y="2283718"/>
            <a:ext cx="3128144" cy="20005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solidFill>
                  <a:schemeClr val="bg1"/>
                </a:solidFill>
              </a:rPr>
              <a:t>Компьютерные </a:t>
            </a:r>
            <a:br>
              <a:rPr lang="ru-RU" dirty="0" smtClean="0">
                <a:solidFill>
                  <a:schemeClr val="bg1"/>
                </a:solidFill>
              </a:rPr>
            </a:br>
            <a:r>
              <a:rPr lang="ru-RU" dirty="0" smtClean="0">
                <a:solidFill>
                  <a:schemeClr val="bg1"/>
                </a:solidFill>
              </a:rPr>
              <a:t>томографы </a:t>
            </a:r>
            <a:r>
              <a:rPr lang="ru-RU" dirty="0">
                <a:solidFill>
                  <a:schemeClr val="bg1"/>
                </a:solidFill>
              </a:rPr>
              <a:t>- </a:t>
            </a:r>
            <a:r>
              <a:rPr lang="ru-RU" sz="2200" b="1" dirty="0" smtClean="0">
                <a:solidFill>
                  <a:schemeClr val="bg1"/>
                </a:solidFill>
              </a:rPr>
              <a:t>170</a:t>
            </a:r>
            <a:r>
              <a:rPr lang="ru-RU" dirty="0">
                <a:solidFill>
                  <a:schemeClr val="bg1"/>
                </a:solidFill>
              </a:rPr>
              <a:t/>
            </a:r>
            <a:br>
              <a:rPr lang="ru-RU" dirty="0">
                <a:solidFill>
                  <a:schemeClr val="bg1"/>
                </a:solidFill>
              </a:rPr>
            </a:br>
            <a:r>
              <a:rPr lang="ru-RU" dirty="0" smtClean="0">
                <a:solidFill>
                  <a:schemeClr val="bg1"/>
                </a:solidFill>
              </a:rPr>
              <a:t>Магнитно-резонансные томографы </a:t>
            </a:r>
            <a:r>
              <a:rPr lang="ru-RU" dirty="0">
                <a:solidFill>
                  <a:schemeClr val="bg1"/>
                </a:solidFill>
              </a:rPr>
              <a:t>- </a:t>
            </a:r>
            <a:r>
              <a:rPr lang="ru-RU" sz="2200" b="1" dirty="0" smtClean="0">
                <a:solidFill>
                  <a:schemeClr val="bg1"/>
                </a:solidFill>
              </a:rPr>
              <a:t>64</a:t>
            </a:r>
            <a:r>
              <a:rPr lang="ru-RU" dirty="0">
                <a:solidFill>
                  <a:schemeClr val="bg1"/>
                </a:solidFill>
              </a:rPr>
              <a:t/>
            </a:r>
            <a:br>
              <a:rPr lang="ru-RU" dirty="0">
                <a:solidFill>
                  <a:schemeClr val="bg1"/>
                </a:solidFill>
              </a:rPr>
            </a:br>
            <a:r>
              <a:rPr lang="ru-RU" dirty="0" err="1" smtClean="0">
                <a:solidFill>
                  <a:schemeClr val="bg1"/>
                </a:solidFill>
              </a:rPr>
              <a:t>Ангиографы</a:t>
            </a:r>
            <a:r>
              <a:rPr lang="ru-RU" dirty="0" smtClean="0">
                <a:solidFill>
                  <a:schemeClr val="bg1"/>
                </a:solidFill>
              </a:rPr>
              <a:t> </a:t>
            </a:r>
            <a:r>
              <a:rPr lang="ru-RU" dirty="0">
                <a:solidFill>
                  <a:schemeClr val="bg1"/>
                </a:solidFill>
              </a:rPr>
              <a:t>- </a:t>
            </a:r>
            <a:r>
              <a:rPr lang="ru-RU" sz="2200" b="1" dirty="0" smtClean="0">
                <a:solidFill>
                  <a:schemeClr val="bg1"/>
                </a:solidFill>
              </a:rPr>
              <a:t>52</a:t>
            </a:r>
            <a:r>
              <a:rPr lang="ru-RU" dirty="0">
                <a:solidFill>
                  <a:schemeClr val="bg1"/>
                </a:solidFill>
              </a:rPr>
              <a:t/>
            </a:r>
            <a:br>
              <a:rPr lang="ru-RU" dirty="0">
                <a:solidFill>
                  <a:schemeClr val="bg1"/>
                </a:solidFill>
              </a:rPr>
            </a:br>
            <a:r>
              <a:rPr lang="ru-RU" dirty="0" smtClean="0">
                <a:solidFill>
                  <a:schemeClr val="bg1"/>
                </a:solidFill>
              </a:rPr>
              <a:t>Линейные </a:t>
            </a:r>
            <a:r>
              <a:rPr lang="ru-RU" dirty="0">
                <a:solidFill>
                  <a:schemeClr val="bg1"/>
                </a:solidFill>
              </a:rPr>
              <a:t>ускорители - </a:t>
            </a:r>
            <a:r>
              <a:rPr lang="ru-RU" sz="2200" b="1" dirty="0" smtClean="0">
                <a:solidFill>
                  <a:schemeClr val="bg1"/>
                </a:solidFill>
              </a:rPr>
              <a:t>25</a:t>
            </a:r>
            <a:endParaRPr lang="ru-RU" sz="2200" b="1" dirty="0">
              <a:solidFill>
                <a:schemeClr val="bg1"/>
              </a:solidFill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5703451" y="2408849"/>
            <a:ext cx="144016" cy="14401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    </a:t>
            </a:r>
            <a:endParaRPr lang="ru-RU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5703451" y="3046158"/>
            <a:ext cx="144016" cy="14401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    </a:t>
            </a:r>
            <a:endParaRPr lang="ru-RU" dirty="0"/>
          </a:p>
        </p:txBody>
      </p:sp>
      <p:sp>
        <p:nvSpPr>
          <p:cNvPr id="16" name="Прямоугольник 15"/>
          <p:cNvSpPr/>
          <p:nvPr/>
        </p:nvSpPr>
        <p:spPr>
          <a:xfrm>
            <a:off x="5698764" y="3683467"/>
            <a:ext cx="144016" cy="14401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    </a:t>
            </a:r>
            <a:endParaRPr lang="ru-RU" dirty="0"/>
          </a:p>
        </p:txBody>
      </p:sp>
      <p:sp>
        <p:nvSpPr>
          <p:cNvPr id="17" name="Прямоугольник 16"/>
          <p:cNvSpPr/>
          <p:nvPr/>
        </p:nvSpPr>
        <p:spPr>
          <a:xfrm>
            <a:off x="5697670" y="4022821"/>
            <a:ext cx="144016" cy="14401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    </a:t>
            </a:r>
            <a:endParaRPr lang="ru-RU" dirty="0"/>
          </a:p>
        </p:txBody>
      </p:sp>
      <p:sp>
        <p:nvSpPr>
          <p:cNvPr id="20" name="Прямоугольник 19"/>
          <p:cNvSpPr/>
          <p:nvPr/>
        </p:nvSpPr>
        <p:spPr>
          <a:xfrm>
            <a:off x="437939" y="589986"/>
            <a:ext cx="4146859" cy="9694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9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ПЛАНОВОЕ ОСНАЩЕНИЕ ВЫСОКОТЕХНОЛОГИЧНЫМ ОБОРУДОВАНИЕМ ВСЕХ ТЕРРИТОРИЙ</a:t>
            </a:r>
            <a:endParaRPr lang="ru-RU" sz="3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9919037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0" y="0"/>
            <a:ext cx="9144000" cy="5143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5292080" y="0"/>
            <a:ext cx="3853860" cy="5159474"/>
          </a:xfrm>
          <a:prstGeom prst="rect">
            <a:avLst/>
          </a:prstGeom>
          <a:solidFill>
            <a:srgbClr val="182C7F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Прямоугольник 8"/>
          <p:cNvSpPr/>
          <p:nvPr/>
        </p:nvSpPr>
        <p:spPr>
          <a:xfrm rot="5400000">
            <a:off x="347929" y="4292209"/>
            <a:ext cx="180020" cy="915566"/>
          </a:xfrm>
          <a:prstGeom prst="rect">
            <a:avLst/>
          </a:prstGeom>
          <a:solidFill>
            <a:srgbClr val="182C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971600" y="0"/>
            <a:ext cx="346722" cy="699542"/>
          </a:xfrm>
          <a:prstGeom prst="rect">
            <a:avLst/>
          </a:prstGeom>
          <a:solidFill>
            <a:srgbClr val="182C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2159732" y="870569"/>
            <a:ext cx="144016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b="1" dirty="0">
                <a:solidFill>
                  <a:srgbClr val="182C7F"/>
                </a:solidFill>
              </a:rPr>
              <a:t>1 800</a:t>
            </a:r>
            <a:endParaRPr lang="ru-RU" sz="4000" b="1" dirty="0">
              <a:solidFill>
                <a:srgbClr val="182C7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5548312" y="483518"/>
            <a:ext cx="3456385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БЕЛОРУССКАЯ ФАРМАЦЕВТИКА </a:t>
            </a:r>
            <a:br>
              <a:rPr lang="ru-RU" sz="3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3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 2024 ГОДУ</a:t>
            </a:r>
            <a:endParaRPr lang="ru-RU" sz="3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5876553" y="2283718"/>
            <a:ext cx="3128144" cy="27238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>
                <a:solidFill>
                  <a:schemeClr val="bg1"/>
                </a:solidFill>
              </a:rPr>
              <a:t>Зарегистрировано </a:t>
            </a:r>
            <a:r>
              <a:rPr lang="ru-RU" sz="2000" dirty="0" smtClean="0">
                <a:solidFill>
                  <a:schemeClr val="bg1"/>
                </a:solidFill>
              </a:rPr>
              <a:t/>
            </a:r>
            <a:br>
              <a:rPr lang="ru-RU" sz="2000" dirty="0" smtClean="0">
                <a:solidFill>
                  <a:schemeClr val="bg1"/>
                </a:solidFill>
              </a:rPr>
            </a:br>
            <a:r>
              <a:rPr lang="ru-RU" sz="2000" b="1" dirty="0" smtClean="0">
                <a:solidFill>
                  <a:schemeClr val="bg1"/>
                </a:solidFill>
              </a:rPr>
              <a:t>67 </a:t>
            </a:r>
            <a:r>
              <a:rPr lang="ru-RU" sz="2000" b="1" dirty="0">
                <a:solidFill>
                  <a:schemeClr val="bg1"/>
                </a:solidFill>
              </a:rPr>
              <a:t>новых </a:t>
            </a:r>
            <a:r>
              <a:rPr lang="ru-RU" sz="2000" b="1" dirty="0" smtClean="0">
                <a:solidFill>
                  <a:schemeClr val="bg1"/>
                </a:solidFill>
              </a:rPr>
              <a:t>препаратов</a:t>
            </a:r>
          </a:p>
          <a:p>
            <a:endParaRPr lang="ru-RU" sz="2000" dirty="0">
              <a:solidFill>
                <a:schemeClr val="bg1"/>
              </a:solidFill>
            </a:endParaRPr>
          </a:p>
          <a:p>
            <a:r>
              <a:rPr lang="ru-RU" sz="2000" b="1" dirty="0">
                <a:solidFill>
                  <a:schemeClr val="bg1"/>
                </a:solidFill>
              </a:rPr>
              <a:t>50%</a:t>
            </a:r>
            <a:r>
              <a:rPr lang="ru-RU" sz="2000" dirty="0">
                <a:solidFill>
                  <a:schemeClr val="bg1"/>
                </a:solidFill>
              </a:rPr>
              <a:t> рынка - доля отечественных </a:t>
            </a:r>
            <a:r>
              <a:rPr lang="ru-RU" sz="2000" dirty="0" smtClean="0">
                <a:solidFill>
                  <a:schemeClr val="bg1"/>
                </a:solidFill>
              </a:rPr>
              <a:t>лекарств в стоимостном выражении </a:t>
            </a:r>
            <a:r>
              <a:rPr lang="ru-RU" sz="1700" i="1" dirty="0" smtClean="0">
                <a:solidFill>
                  <a:schemeClr val="bg1"/>
                </a:solidFill>
              </a:rPr>
              <a:t>(</a:t>
            </a:r>
            <a:r>
              <a:rPr lang="ru-RU" sz="1700" b="1" i="1" dirty="0" smtClean="0">
                <a:solidFill>
                  <a:schemeClr val="bg1"/>
                </a:solidFill>
              </a:rPr>
              <a:t>самый высокий </a:t>
            </a:r>
            <a:r>
              <a:rPr lang="ru-RU" sz="1700" i="1" dirty="0">
                <a:solidFill>
                  <a:schemeClr val="bg1"/>
                </a:solidFill>
              </a:rPr>
              <a:t>показатель </a:t>
            </a:r>
            <a:r>
              <a:rPr lang="ru-RU" sz="1700" i="1" dirty="0" smtClean="0">
                <a:solidFill>
                  <a:schemeClr val="bg1"/>
                </a:solidFill>
              </a:rPr>
              <a:t>в сравнении с сопредельными странами)</a:t>
            </a:r>
            <a:endParaRPr lang="ru-RU" sz="1700" i="1" dirty="0">
              <a:solidFill>
                <a:schemeClr val="bg1"/>
              </a:solidFill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5703451" y="2408849"/>
            <a:ext cx="144016" cy="14401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    </a:t>
            </a:r>
            <a:endParaRPr lang="ru-RU" dirty="0"/>
          </a:p>
        </p:txBody>
      </p:sp>
      <p:sp>
        <p:nvSpPr>
          <p:cNvPr id="17" name="Прямоугольник 16"/>
          <p:cNvSpPr/>
          <p:nvPr/>
        </p:nvSpPr>
        <p:spPr>
          <a:xfrm>
            <a:off x="5703451" y="3335094"/>
            <a:ext cx="144016" cy="14401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    </a:t>
            </a:r>
            <a:endParaRPr lang="ru-RU" dirty="0"/>
          </a:p>
        </p:txBody>
      </p:sp>
      <p:sp>
        <p:nvSpPr>
          <p:cNvPr id="18" name="Прямоугольник 17"/>
          <p:cNvSpPr/>
          <p:nvPr/>
        </p:nvSpPr>
        <p:spPr>
          <a:xfrm>
            <a:off x="2195736" y="1443251"/>
            <a:ext cx="2808312" cy="6052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2000"/>
              </a:lnSpc>
            </a:pPr>
            <a:r>
              <a:rPr lang="ru-RU" sz="2000" dirty="0">
                <a:solidFill>
                  <a:srgbClr val="0A0A7C"/>
                </a:solidFill>
              </a:rPr>
              <a:t>наименований лекарственных </a:t>
            </a:r>
            <a:r>
              <a:rPr lang="ru-RU" sz="2000" dirty="0" smtClean="0">
                <a:solidFill>
                  <a:srgbClr val="0A0A7C"/>
                </a:solidFill>
              </a:rPr>
              <a:t>средств</a:t>
            </a:r>
            <a:endParaRPr lang="ru-RU" sz="2000" b="1" dirty="0">
              <a:solidFill>
                <a:srgbClr val="0A0A7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2087724" y="3003798"/>
            <a:ext cx="291632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b="1" dirty="0" smtClean="0">
                <a:solidFill>
                  <a:srgbClr val="0A0A7C"/>
                </a:solidFill>
              </a:rPr>
              <a:t> </a:t>
            </a:r>
            <a:r>
              <a:rPr lang="ru-RU" sz="3000" b="1" dirty="0" smtClean="0">
                <a:solidFill>
                  <a:srgbClr val="0A0A7C"/>
                </a:solidFill>
              </a:rPr>
              <a:t>более</a:t>
            </a:r>
            <a:r>
              <a:rPr lang="ru-RU" sz="4000" b="1" dirty="0" smtClean="0">
                <a:solidFill>
                  <a:srgbClr val="0A0A7C"/>
                </a:solidFill>
              </a:rPr>
              <a:t> 760</a:t>
            </a:r>
            <a:endParaRPr lang="ru-RU" sz="4000" b="1" dirty="0">
              <a:solidFill>
                <a:srgbClr val="0A0A7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2195736" y="3535287"/>
            <a:ext cx="3024336" cy="6052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2000"/>
              </a:lnSpc>
            </a:pPr>
            <a:r>
              <a:rPr lang="ru-RU" sz="2000" dirty="0">
                <a:solidFill>
                  <a:srgbClr val="0A0A7C"/>
                </a:solidFill>
              </a:rPr>
              <a:t>препаратов </a:t>
            </a:r>
            <a:r>
              <a:rPr lang="ru-RU" sz="2000" dirty="0" smtClean="0">
                <a:solidFill>
                  <a:srgbClr val="0A0A7C"/>
                </a:solidFill>
              </a:rPr>
              <a:t/>
            </a:r>
            <a:br>
              <a:rPr lang="ru-RU" sz="2000" dirty="0" smtClean="0">
                <a:solidFill>
                  <a:srgbClr val="0A0A7C"/>
                </a:solidFill>
              </a:rPr>
            </a:br>
            <a:r>
              <a:rPr lang="ru-RU" sz="2000" dirty="0" smtClean="0">
                <a:solidFill>
                  <a:srgbClr val="0A0A7C"/>
                </a:solidFill>
              </a:rPr>
              <a:t>производится холдингом</a:t>
            </a:r>
            <a:endParaRPr lang="ru-RU" sz="2000" b="1" dirty="0">
              <a:solidFill>
                <a:srgbClr val="0A0A7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8297386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0" y="0"/>
            <a:ext cx="9144000" cy="5143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Прямоугольник 8"/>
          <p:cNvSpPr/>
          <p:nvPr/>
        </p:nvSpPr>
        <p:spPr>
          <a:xfrm rot="5400000">
            <a:off x="347929" y="4292209"/>
            <a:ext cx="180020" cy="915566"/>
          </a:xfrm>
          <a:prstGeom prst="rect">
            <a:avLst/>
          </a:prstGeom>
          <a:solidFill>
            <a:srgbClr val="182C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971600" y="0"/>
            <a:ext cx="346722" cy="699542"/>
          </a:xfrm>
          <a:prstGeom prst="rect">
            <a:avLst/>
          </a:prstGeom>
          <a:solidFill>
            <a:srgbClr val="182C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151213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0" y="0"/>
            <a:ext cx="9144000" cy="5143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Прямоугольник 8"/>
          <p:cNvSpPr/>
          <p:nvPr/>
        </p:nvSpPr>
        <p:spPr>
          <a:xfrm rot="5400000">
            <a:off x="347929" y="4292209"/>
            <a:ext cx="180020" cy="915566"/>
          </a:xfrm>
          <a:prstGeom prst="rect">
            <a:avLst/>
          </a:prstGeom>
          <a:solidFill>
            <a:srgbClr val="182C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971600" y="0"/>
            <a:ext cx="346722" cy="699542"/>
          </a:xfrm>
          <a:prstGeom prst="rect">
            <a:avLst/>
          </a:prstGeom>
          <a:solidFill>
            <a:srgbClr val="182C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Прямоугольник 1"/>
          <p:cNvSpPr/>
          <p:nvPr/>
        </p:nvSpPr>
        <p:spPr>
          <a:xfrm>
            <a:off x="3381462" y="483518"/>
            <a:ext cx="5400600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500" b="1" dirty="0" smtClean="0">
                <a:solidFill>
                  <a:srgbClr val="0A0A7C"/>
                </a:solidFill>
              </a:rPr>
              <a:t>ТУРИСТИЧЕСКИЕ ПРЕДПОЧТЕНИЯ БЕЛОРУСОВ (2024 Г.)</a:t>
            </a:r>
            <a:endParaRPr lang="ru-RU" sz="2500" b="1" dirty="0">
              <a:solidFill>
                <a:srgbClr val="0A0A7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7054503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0" y="9633"/>
            <a:ext cx="9144000" cy="5143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Прямоугольник 7"/>
          <p:cNvSpPr/>
          <p:nvPr/>
        </p:nvSpPr>
        <p:spPr>
          <a:xfrm rot="10800000">
            <a:off x="245058" y="4803998"/>
            <a:ext cx="200206" cy="349135"/>
          </a:xfrm>
          <a:prstGeom prst="rect">
            <a:avLst/>
          </a:prstGeom>
          <a:solidFill>
            <a:srgbClr val="182C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Прямоугольник 18"/>
          <p:cNvSpPr/>
          <p:nvPr/>
        </p:nvSpPr>
        <p:spPr>
          <a:xfrm rot="5400000">
            <a:off x="8613731" y="43911"/>
            <a:ext cx="200206" cy="860334"/>
          </a:xfrm>
          <a:prstGeom prst="rect">
            <a:avLst/>
          </a:prstGeom>
          <a:solidFill>
            <a:srgbClr val="182C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2334144" y="2355726"/>
            <a:ext cx="3894040" cy="83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1900"/>
              </a:lnSpc>
            </a:pPr>
            <a:r>
              <a:rPr lang="ru-RU" sz="2000" b="1" dirty="0"/>
              <a:t>Санаторно-курортный комплекс Беларуси состоит из </a:t>
            </a:r>
            <a:r>
              <a:rPr lang="ru-RU" sz="2500" b="1" dirty="0"/>
              <a:t>287</a:t>
            </a:r>
            <a:r>
              <a:rPr lang="ru-RU" sz="2000" b="1" dirty="0"/>
              <a:t> организаций оздоровления</a:t>
            </a:r>
            <a:endParaRPr lang="ru-RU" sz="2000" dirty="0"/>
          </a:p>
        </p:txBody>
      </p:sp>
      <p:sp>
        <p:nvSpPr>
          <p:cNvPr id="7" name="TextBox 6"/>
          <p:cNvSpPr txBox="1"/>
          <p:nvPr/>
        </p:nvSpPr>
        <p:spPr>
          <a:xfrm>
            <a:off x="2699792" y="440474"/>
            <a:ext cx="5942034" cy="13747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500"/>
              </a:lnSpc>
            </a:pPr>
            <a:r>
              <a:rPr lang="ru-RU" sz="2500" b="1" dirty="0" smtClean="0">
                <a:solidFill>
                  <a:srgbClr val="0A0A7C"/>
                </a:solidFill>
              </a:rPr>
              <a:t>Лечебно-оздоровительный комплекс Беларуси представлен санаторно-курортными и оздоровительными организациями </a:t>
            </a:r>
            <a:endParaRPr lang="ru-RU" sz="2500" b="1" dirty="0">
              <a:solidFill>
                <a:srgbClr val="0A0A7C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971600" y="3435846"/>
            <a:ext cx="439248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i="1" dirty="0"/>
              <a:t>97 санаторно-курортных организаций </a:t>
            </a:r>
            <a:r>
              <a:rPr lang="ru-RU" i="1" dirty="0" smtClean="0"/>
              <a:t/>
            </a:r>
            <a:br>
              <a:rPr lang="ru-RU" i="1" dirty="0" smtClean="0"/>
            </a:br>
            <a:r>
              <a:rPr lang="ru-RU" i="1" dirty="0" smtClean="0"/>
              <a:t>на </a:t>
            </a:r>
            <a:r>
              <a:rPr lang="ru-RU" i="1" dirty="0"/>
              <a:t>27,7 тыс. мест</a:t>
            </a:r>
            <a:br>
              <a:rPr lang="ru-RU" i="1" dirty="0"/>
            </a:br>
            <a:r>
              <a:rPr lang="ru-RU" i="1" dirty="0" smtClean="0"/>
              <a:t>190 </a:t>
            </a:r>
            <a:r>
              <a:rPr lang="ru-RU" i="1" dirty="0"/>
              <a:t>оздоровительных организаций </a:t>
            </a:r>
            <a:r>
              <a:rPr lang="ru-RU" i="1" dirty="0" smtClean="0"/>
              <a:t/>
            </a:r>
            <a:br>
              <a:rPr lang="ru-RU" i="1" dirty="0" smtClean="0"/>
            </a:br>
            <a:r>
              <a:rPr lang="ru-RU" i="1" dirty="0" smtClean="0"/>
              <a:t>на </a:t>
            </a:r>
            <a:r>
              <a:rPr lang="ru-RU" i="1" dirty="0"/>
              <a:t>33,3 тыс. мест</a:t>
            </a:r>
            <a:endParaRPr lang="ru-RU" dirty="0"/>
          </a:p>
        </p:txBody>
      </p:sp>
      <p:sp>
        <p:nvSpPr>
          <p:cNvPr id="16" name="Прямоугольник 15"/>
          <p:cNvSpPr/>
          <p:nvPr/>
        </p:nvSpPr>
        <p:spPr>
          <a:xfrm rot="10800000">
            <a:off x="764604" y="3550162"/>
            <a:ext cx="206996" cy="245724"/>
          </a:xfrm>
          <a:prstGeom prst="rect">
            <a:avLst/>
          </a:prstGeom>
          <a:solidFill>
            <a:srgbClr val="182C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  </a:t>
            </a:r>
            <a:endParaRPr lang="ru-RU" dirty="0"/>
          </a:p>
        </p:txBody>
      </p:sp>
      <p:sp>
        <p:nvSpPr>
          <p:cNvPr id="17" name="Прямоугольник 16"/>
          <p:cNvSpPr/>
          <p:nvPr/>
        </p:nvSpPr>
        <p:spPr>
          <a:xfrm rot="10800000">
            <a:off x="764603" y="4062781"/>
            <a:ext cx="206997" cy="245724"/>
          </a:xfrm>
          <a:prstGeom prst="rect">
            <a:avLst/>
          </a:prstGeom>
          <a:solidFill>
            <a:srgbClr val="182C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 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148856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926" y="-6762"/>
            <a:ext cx="9144000" cy="5143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5292080" y="0"/>
            <a:ext cx="3877616" cy="5159474"/>
          </a:xfrm>
          <a:prstGeom prst="rect">
            <a:avLst/>
          </a:prstGeom>
          <a:solidFill>
            <a:srgbClr val="182C7F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Прямоугольник 8"/>
          <p:cNvSpPr/>
          <p:nvPr/>
        </p:nvSpPr>
        <p:spPr>
          <a:xfrm rot="5400000">
            <a:off x="347929" y="4292209"/>
            <a:ext cx="180020" cy="915566"/>
          </a:xfrm>
          <a:prstGeom prst="rect">
            <a:avLst/>
          </a:prstGeom>
          <a:solidFill>
            <a:srgbClr val="182C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971600" y="0"/>
            <a:ext cx="346722" cy="699542"/>
          </a:xfrm>
          <a:prstGeom prst="rect">
            <a:avLst/>
          </a:prstGeom>
          <a:solidFill>
            <a:srgbClr val="182C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рямоугольник 12"/>
          <p:cNvSpPr/>
          <p:nvPr/>
        </p:nvSpPr>
        <p:spPr>
          <a:xfrm>
            <a:off x="5804545" y="633050"/>
            <a:ext cx="3159943" cy="38933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900" dirty="0">
                <a:solidFill>
                  <a:schemeClr val="bg1"/>
                </a:solidFill>
              </a:rPr>
              <a:t>В 2024 году </a:t>
            </a:r>
            <a:r>
              <a:rPr lang="ru-RU" sz="1900" b="1" dirty="0">
                <a:solidFill>
                  <a:schemeClr val="bg1"/>
                </a:solidFill>
              </a:rPr>
              <a:t>бесплатными или удешевленными</a:t>
            </a:r>
            <a:r>
              <a:rPr lang="ru-RU" sz="1900" dirty="0">
                <a:solidFill>
                  <a:schemeClr val="bg1"/>
                </a:solidFill>
              </a:rPr>
              <a:t> путевками были обеспечены </a:t>
            </a:r>
            <a:r>
              <a:rPr lang="ru-RU" sz="1900" b="1" dirty="0">
                <a:solidFill>
                  <a:schemeClr val="bg1"/>
                </a:solidFill>
              </a:rPr>
              <a:t>более 807 тыс. </a:t>
            </a:r>
            <a:r>
              <a:rPr lang="ru-RU" sz="1900" b="1" dirty="0" smtClean="0">
                <a:solidFill>
                  <a:schemeClr val="bg1"/>
                </a:solidFill>
              </a:rPr>
              <a:t>человек</a:t>
            </a:r>
            <a:r>
              <a:rPr lang="ru-RU" sz="1900" dirty="0" smtClean="0">
                <a:solidFill>
                  <a:schemeClr val="bg1"/>
                </a:solidFill>
              </a:rPr>
              <a:t> </a:t>
            </a:r>
          </a:p>
          <a:p>
            <a:endParaRPr lang="ru-RU" sz="1900" dirty="0">
              <a:solidFill>
                <a:schemeClr val="bg1"/>
              </a:solidFill>
            </a:endParaRPr>
          </a:p>
          <a:p>
            <a:r>
              <a:rPr lang="ru-RU" sz="1900" b="1" dirty="0">
                <a:solidFill>
                  <a:schemeClr val="bg1"/>
                </a:solidFill>
              </a:rPr>
              <a:t>Около половины всего детского населения</a:t>
            </a:r>
            <a:r>
              <a:rPr lang="ru-RU" sz="1900" dirty="0">
                <a:solidFill>
                  <a:schemeClr val="bg1"/>
                </a:solidFill>
              </a:rPr>
              <a:t> Республики Беларусь (более 728 тыс. детей) в 2024 году были охвачены лечебно-оздоровительными </a:t>
            </a:r>
            <a:r>
              <a:rPr lang="ru-RU" sz="1900" dirty="0" smtClean="0">
                <a:solidFill>
                  <a:schemeClr val="bg1"/>
                </a:solidFill>
              </a:rPr>
              <a:t>услугами</a:t>
            </a:r>
            <a:endParaRPr lang="ru-RU" sz="1900" dirty="0">
              <a:solidFill>
                <a:schemeClr val="bg1"/>
              </a:solidFill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5631443" y="771550"/>
            <a:ext cx="144016" cy="14401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    </a:t>
            </a:r>
            <a:endParaRPr lang="ru-RU" dirty="0"/>
          </a:p>
        </p:txBody>
      </p:sp>
      <p:sp>
        <p:nvSpPr>
          <p:cNvPr id="17" name="Прямоугольник 16"/>
          <p:cNvSpPr/>
          <p:nvPr/>
        </p:nvSpPr>
        <p:spPr>
          <a:xfrm>
            <a:off x="5631443" y="2507729"/>
            <a:ext cx="144016" cy="14401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   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56010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7701</TotalTime>
  <Words>715</Words>
  <Application>Microsoft Office PowerPoint</Application>
  <PresentationFormat>Экран (16:9)</PresentationFormat>
  <Paragraphs>96</Paragraphs>
  <Slides>17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20" baseType="lpstr">
      <vt:lpstr>Arial</vt:lpstr>
      <vt:lpstr>Calibri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Александр</dc:creator>
  <cp:lastModifiedBy>Карпухина Ирина Алексеевна</cp:lastModifiedBy>
  <cp:revision>421</cp:revision>
  <dcterms:created xsi:type="dcterms:W3CDTF">2024-07-24T10:48:12Z</dcterms:created>
  <dcterms:modified xsi:type="dcterms:W3CDTF">2025-05-06T15:14:20Z</dcterms:modified>
</cp:coreProperties>
</file>